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45"/>
  </p:notesMasterIdLst>
  <p:sldIdLst>
    <p:sldId id="256" r:id="rId2"/>
    <p:sldId id="374" r:id="rId3"/>
    <p:sldId id="363" r:id="rId4"/>
    <p:sldId id="508" r:id="rId5"/>
    <p:sldId id="509" r:id="rId6"/>
    <p:sldId id="510" r:id="rId7"/>
    <p:sldId id="483" r:id="rId8"/>
    <p:sldId id="475" r:id="rId9"/>
    <p:sldId id="455" r:id="rId10"/>
    <p:sldId id="484" r:id="rId11"/>
    <p:sldId id="485" r:id="rId12"/>
    <p:sldId id="486" r:id="rId13"/>
    <p:sldId id="487" r:id="rId14"/>
    <p:sldId id="488" r:id="rId15"/>
    <p:sldId id="489" r:id="rId16"/>
    <p:sldId id="490" r:id="rId17"/>
    <p:sldId id="491" r:id="rId18"/>
    <p:sldId id="493" r:id="rId19"/>
    <p:sldId id="495" r:id="rId20"/>
    <p:sldId id="497" r:id="rId21"/>
    <p:sldId id="498" r:id="rId22"/>
    <p:sldId id="499" r:id="rId23"/>
    <p:sldId id="500" r:id="rId24"/>
    <p:sldId id="501" r:id="rId25"/>
    <p:sldId id="502" r:id="rId26"/>
    <p:sldId id="503" r:id="rId27"/>
    <p:sldId id="504" r:id="rId28"/>
    <p:sldId id="505" r:id="rId29"/>
    <p:sldId id="506" r:id="rId30"/>
    <p:sldId id="507" r:id="rId31"/>
    <p:sldId id="511" r:id="rId32"/>
    <p:sldId id="512" r:id="rId33"/>
    <p:sldId id="513" r:id="rId34"/>
    <p:sldId id="514" r:id="rId35"/>
    <p:sldId id="515" r:id="rId36"/>
    <p:sldId id="516" r:id="rId37"/>
    <p:sldId id="517" r:id="rId38"/>
    <p:sldId id="518" r:id="rId39"/>
    <p:sldId id="519" r:id="rId40"/>
    <p:sldId id="520" r:id="rId41"/>
    <p:sldId id="521" r:id="rId42"/>
    <p:sldId id="522" r:id="rId43"/>
    <p:sldId id="348" r:id="rId44"/>
  </p:sldIdLst>
  <p:sldSz cx="9144000" cy="5143500" type="screen16x9"/>
  <p:notesSz cx="6858000" cy="9144000"/>
  <p:embeddedFontLst>
    <p:embeddedFont>
      <p:font typeface="Karla Regular" panose="020B0604020202020204" charset="0"/>
      <p:bold r:id="rId46"/>
      <p:boldItalic r:id="rId47"/>
    </p:embeddedFont>
    <p:embeddedFont>
      <p:font typeface="Roboto" panose="02000000000000000000" pitchFamily="2" charset="0"/>
      <p:regular r:id="rId48"/>
      <p:bold r:id="rId49"/>
      <p:italic r:id="rId50"/>
      <p:boldItalic r:id="rId51"/>
    </p:embeddedFont>
    <p:embeddedFont>
      <p:font typeface="Nunito" panose="020B0604020202020204" charset="0"/>
      <p:regular r:id="rId52"/>
      <p:bold r:id="rId53"/>
      <p:italic r:id="rId54"/>
      <p:boldItalic r:id="rId55"/>
    </p:embeddedFont>
    <p:embeddedFont>
      <p:font typeface="Montserrat" panose="00000500000000000000" pitchFamily="2"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7D1900-AC4F-4A15-BEC6-FC9A572E3F83}">
  <a:tblStyle styleId="{7C7D1900-AC4F-4A15-BEC6-FC9A572E3F8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472" autoAdjust="0"/>
  </p:normalViewPr>
  <p:slideViewPr>
    <p:cSldViewPr snapToGrid="0">
      <p:cViewPr varScale="1">
        <p:scale>
          <a:sx n="110" d="100"/>
          <a:sy n="110" d="100"/>
        </p:scale>
        <p:origin x="658" y="62"/>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1"/>
        <p:cNvGrpSpPr/>
        <p:nvPr/>
      </p:nvGrpSpPr>
      <p:grpSpPr>
        <a:xfrm>
          <a:off x="0" y="0"/>
          <a:ext cx="0" cy="0"/>
          <a:chOff x="0" y="0"/>
          <a:chExt cx="0" cy="0"/>
        </a:xfrm>
      </p:grpSpPr>
      <p:sp>
        <p:nvSpPr>
          <p:cNvPr id="2202" name="Google Shape;2202;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3" name="Google Shape;2203;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399960" y="826618"/>
            <a:ext cx="4287930" cy="3642388"/>
            <a:chOff x="4611450" y="3151300"/>
            <a:chExt cx="667725" cy="567200"/>
          </a:xfrm>
        </p:grpSpPr>
        <p:sp>
          <p:nvSpPr>
            <p:cNvPr id="10" name="Google Shape;10;p2"/>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2"/>
          <p:cNvSpPr txBox="1">
            <a:spLocks noGrp="1"/>
          </p:cNvSpPr>
          <p:nvPr>
            <p:ph type="ctrTitle"/>
          </p:nvPr>
        </p:nvSpPr>
        <p:spPr>
          <a:xfrm>
            <a:off x="3080750" y="1003821"/>
            <a:ext cx="5781900" cy="26163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4" name="Google Shape;24;p2"/>
          <p:cNvSpPr txBox="1">
            <a:spLocks noGrp="1"/>
          </p:cNvSpPr>
          <p:nvPr>
            <p:ph type="subTitle" idx="1"/>
          </p:nvPr>
        </p:nvSpPr>
        <p:spPr>
          <a:xfrm>
            <a:off x="3080750" y="3610150"/>
            <a:ext cx="1591200" cy="475800"/>
          </a:xfrm>
          <a:prstGeom prst="rect">
            <a:avLst/>
          </a:prstGeom>
          <a:solidFill>
            <a:schemeClr val="accent1"/>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400" b="1"/>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5" name="Google Shape;25;p2"/>
          <p:cNvGrpSpPr/>
          <p:nvPr/>
        </p:nvGrpSpPr>
        <p:grpSpPr>
          <a:xfrm flipH="1">
            <a:off x="7641120" y="4577926"/>
            <a:ext cx="1051274" cy="787312"/>
            <a:chOff x="3585475" y="1537675"/>
            <a:chExt cx="649175" cy="486175"/>
          </a:xfrm>
        </p:grpSpPr>
        <p:sp>
          <p:nvSpPr>
            <p:cNvPr id="26" name="Google Shape;26;p2"/>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p:nvPr/>
        </p:nvSpPr>
        <p:spPr>
          <a:xfrm flipH="1">
            <a:off x="7937525" y="1510200"/>
            <a:ext cx="786451" cy="787280"/>
          </a:xfrm>
          <a:custGeom>
            <a:avLst/>
            <a:gdLst/>
            <a:ahLst/>
            <a:cxnLst/>
            <a:rect l="l" t="t" r="r" b="b"/>
            <a:pathLst>
              <a:path w="36979" h="37018" extrusionOk="0">
                <a:moveTo>
                  <a:pt x="18509" y="1"/>
                </a:moveTo>
                <a:lnTo>
                  <a:pt x="17533" y="40"/>
                </a:lnTo>
                <a:lnTo>
                  <a:pt x="16595" y="118"/>
                </a:lnTo>
                <a:lnTo>
                  <a:pt x="15697" y="235"/>
                </a:lnTo>
                <a:lnTo>
                  <a:pt x="14760" y="391"/>
                </a:lnTo>
                <a:lnTo>
                  <a:pt x="13862" y="586"/>
                </a:lnTo>
                <a:lnTo>
                  <a:pt x="13003" y="860"/>
                </a:lnTo>
                <a:lnTo>
                  <a:pt x="12144" y="1133"/>
                </a:lnTo>
                <a:lnTo>
                  <a:pt x="11285" y="1484"/>
                </a:lnTo>
                <a:lnTo>
                  <a:pt x="10465" y="1836"/>
                </a:lnTo>
                <a:lnTo>
                  <a:pt x="9684" y="2265"/>
                </a:lnTo>
                <a:lnTo>
                  <a:pt x="8903" y="2695"/>
                </a:lnTo>
                <a:lnTo>
                  <a:pt x="8161" y="3163"/>
                </a:lnTo>
                <a:lnTo>
                  <a:pt x="7419" y="3671"/>
                </a:lnTo>
                <a:lnTo>
                  <a:pt x="6755" y="4257"/>
                </a:lnTo>
                <a:lnTo>
                  <a:pt x="6053" y="4803"/>
                </a:lnTo>
                <a:lnTo>
                  <a:pt x="5428" y="5428"/>
                </a:lnTo>
                <a:lnTo>
                  <a:pt x="4803" y="6092"/>
                </a:lnTo>
                <a:lnTo>
                  <a:pt x="4217" y="6756"/>
                </a:lnTo>
                <a:lnTo>
                  <a:pt x="3671" y="7459"/>
                </a:lnTo>
                <a:lnTo>
                  <a:pt x="3163" y="8162"/>
                </a:lnTo>
                <a:lnTo>
                  <a:pt x="2695" y="8903"/>
                </a:lnTo>
                <a:lnTo>
                  <a:pt x="2226" y="9684"/>
                </a:lnTo>
                <a:lnTo>
                  <a:pt x="1836" y="10504"/>
                </a:lnTo>
                <a:lnTo>
                  <a:pt x="1445" y="11324"/>
                </a:lnTo>
                <a:lnTo>
                  <a:pt x="1133" y="12144"/>
                </a:lnTo>
                <a:lnTo>
                  <a:pt x="820" y="13003"/>
                </a:lnTo>
                <a:lnTo>
                  <a:pt x="586" y="13901"/>
                </a:lnTo>
                <a:lnTo>
                  <a:pt x="391" y="14800"/>
                </a:lnTo>
                <a:lnTo>
                  <a:pt x="235" y="15698"/>
                </a:lnTo>
                <a:lnTo>
                  <a:pt x="117" y="16635"/>
                </a:lnTo>
                <a:lnTo>
                  <a:pt x="39" y="17572"/>
                </a:lnTo>
                <a:lnTo>
                  <a:pt x="0" y="18509"/>
                </a:lnTo>
                <a:lnTo>
                  <a:pt x="39" y="19446"/>
                </a:lnTo>
                <a:lnTo>
                  <a:pt x="117" y="20383"/>
                </a:lnTo>
                <a:lnTo>
                  <a:pt x="235" y="21320"/>
                </a:lnTo>
                <a:lnTo>
                  <a:pt x="391" y="22219"/>
                </a:lnTo>
                <a:lnTo>
                  <a:pt x="586" y="23117"/>
                </a:lnTo>
                <a:lnTo>
                  <a:pt x="820" y="24015"/>
                </a:lnTo>
                <a:lnTo>
                  <a:pt x="1133" y="24874"/>
                </a:lnTo>
                <a:lnTo>
                  <a:pt x="1445" y="25694"/>
                </a:lnTo>
                <a:lnTo>
                  <a:pt x="1836" y="26514"/>
                </a:lnTo>
                <a:lnTo>
                  <a:pt x="2226" y="27334"/>
                </a:lnTo>
                <a:lnTo>
                  <a:pt x="2695" y="28115"/>
                </a:lnTo>
                <a:lnTo>
                  <a:pt x="3163" y="28857"/>
                </a:lnTo>
                <a:lnTo>
                  <a:pt x="3671" y="29559"/>
                </a:lnTo>
                <a:lnTo>
                  <a:pt x="4217" y="30262"/>
                </a:lnTo>
                <a:lnTo>
                  <a:pt x="4803" y="30926"/>
                </a:lnTo>
                <a:lnTo>
                  <a:pt x="5428" y="31590"/>
                </a:lnTo>
                <a:lnTo>
                  <a:pt x="6053" y="32215"/>
                </a:lnTo>
                <a:lnTo>
                  <a:pt x="6755" y="32761"/>
                </a:lnTo>
                <a:lnTo>
                  <a:pt x="7419" y="33347"/>
                </a:lnTo>
                <a:lnTo>
                  <a:pt x="8161" y="33855"/>
                </a:lnTo>
                <a:lnTo>
                  <a:pt x="8903" y="34323"/>
                </a:lnTo>
                <a:lnTo>
                  <a:pt x="9684" y="34753"/>
                </a:lnTo>
                <a:lnTo>
                  <a:pt x="10465" y="35182"/>
                </a:lnTo>
                <a:lnTo>
                  <a:pt x="11285" y="35534"/>
                </a:lnTo>
                <a:lnTo>
                  <a:pt x="12144" y="35885"/>
                </a:lnTo>
                <a:lnTo>
                  <a:pt x="13003" y="36158"/>
                </a:lnTo>
                <a:lnTo>
                  <a:pt x="13862" y="36432"/>
                </a:lnTo>
                <a:lnTo>
                  <a:pt x="14760" y="36627"/>
                </a:lnTo>
                <a:lnTo>
                  <a:pt x="15697" y="36783"/>
                </a:lnTo>
                <a:lnTo>
                  <a:pt x="16595" y="36900"/>
                </a:lnTo>
                <a:lnTo>
                  <a:pt x="17533" y="36978"/>
                </a:lnTo>
                <a:lnTo>
                  <a:pt x="18509" y="37018"/>
                </a:lnTo>
                <a:lnTo>
                  <a:pt x="19446" y="36978"/>
                </a:lnTo>
                <a:lnTo>
                  <a:pt x="20383" y="36900"/>
                </a:lnTo>
                <a:lnTo>
                  <a:pt x="21320" y="36783"/>
                </a:lnTo>
                <a:lnTo>
                  <a:pt x="22218" y="36627"/>
                </a:lnTo>
                <a:lnTo>
                  <a:pt x="23116" y="36432"/>
                </a:lnTo>
                <a:lnTo>
                  <a:pt x="24015" y="36158"/>
                </a:lnTo>
                <a:lnTo>
                  <a:pt x="24874" y="35885"/>
                </a:lnTo>
                <a:lnTo>
                  <a:pt x="25694" y="35534"/>
                </a:lnTo>
                <a:lnTo>
                  <a:pt x="26514" y="35182"/>
                </a:lnTo>
                <a:lnTo>
                  <a:pt x="27334" y="34753"/>
                </a:lnTo>
                <a:lnTo>
                  <a:pt x="28075" y="34323"/>
                </a:lnTo>
                <a:lnTo>
                  <a:pt x="28856" y="33855"/>
                </a:lnTo>
                <a:lnTo>
                  <a:pt x="29559" y="33347"/>
                </a:lnTo>
                <a:lnTo>
                  <a:pt x="30262" y="32761"/>
                </a:lnTo>
                <a:lnTo>
                  <a:pt x="30926" y="32215"/>
                </a:lnTo>
                <a:lnTo>
                  <a:pt x="31590" y="31590"/>
                </a:lnTo>
                <a:lnTo>
                  <a:pt x="32175" y="30926"/>
                </a:lnTo>
                <a:lnTo>
                  <a:pt x="32761" y="30262"/>
                </a:lnTo>
                <a:lnTo>
                  <a:pt x="33308" y="29559"/>
                </a:lnTo>
                <a:lnTo>
                  <a:pt x="33855" y="28857"/>
                </a:lnTo>
                <a:lnTo>
                  <a:pt x="34323" y="28115"/>
                </a:lnTo>
                <a:lnTo>
                  <a:pt x="34753" y="27334"/>
                </a:lnTo>
                <a:lnTo>
                  <a:pt x="35182" y="26514"/>
                </a:lnTo>
                <a:lnTo>
                  <a:pt x="35534" y="25694"/>
                </a:lnTo>
                <a:lnTo>
                  <a:pt x="35885" y="24874"/>
                </a:lnTo>
                <a:lnTo>
                  <a:pt x="36158" y="24015"/>
                </a:lnTo>
                <a:lnTo>
                  <a:pt x="36432" y="23117"/>
                </a:lnTo>
                <a:lnTo>
                  <a:pt x="36627" y="22219"/>
                </a:lnTo>
                <a:lnTo>
                  <a:pt x="36783" y="21320"/>
                </a:lnTo>
                <a:lnTo>
                  <a:pt x="36900" y="20383"/>
                </a:lnTo>
                <a:lnTo>
                  <a:pt x="36978" y="19446"/>
                </a:lnTo>
                <a:lnTo>
                  <a:pt x="36978" y="18509"/>
                </a:lnTo>
                <a:lnTo>
                  <a:pt x="36978" y="17572"/>
                </a:lnTo>
                <a:lnTo>
                  <a:pt x="36900" y="16635"/>
                </a:lnTo>
                <a:lnTo>
                  <a:pt x="36783" y="15698"/>
                </a:lnTo>
                <a:lnTo>
                  <a:pt x="36627" y="14800"/>
                </a:lnTo>
                <a:lnTo>
                  <a:pt x="36432" y="13901"/>
                </a:lnTo>
                <a:lnTo>
                  <a:pt x="36158" y="13003"/>
                </a:lnTo>
                <a:lnTo>
                  <a:pt x="35885" y="12144"/>
                </a:lnTo>
                <a:lnTo>
                  <a:pt x="35534" y="11324"/>
                </a:lnTo>
                <a:lnTo>
                  <a:pt x="35182" y="10504"/>
                </a:lnTo>
                <a:lnTo>
                  <a:pt x="34753" y="9684"/>
                </a:lnTo>
                <a:lnTo>
                  <a:pt x="34323" y="8903"/>
                </a:lnTo>
                <a:lnTo>
                  <a:pt x="33855" y="8162"/>
                </a:lnTo>
                <a:lnTo>
                  <a:pt x="33308" y="7459"/>
                </a:lnTo>
                <a:lnTo>
                  <a:pt x="32761" y="6756"/>
                </a:lnTo>
                <a:lnTo>
                  <a:pt x="32175" y="6092"/>
                </a:lnTo>
                <a:lnTo>
                  <a:pt x="31590" y="5428"/>
                </a:lnTo>
                <a:lnTo>
                  <a:pt x="30926" y="4803"/>
                </a:lnTo>
                <a:lnTo>
                  <a:pt x="30262" y="4257"/>
                </a:lnTo>
                <a:lnTo>
                  <a:pt x="29559" y="3671"/>
                </a:lnTo>
                <a:lnTo>
                  <a:pt x="28856" y="3163"/>
                </a:lnTo>
                <a:lnTo>
                  <a:pt x="28075" y="2695"/>
                </a:lnTo>
                <a:lnTo>
                  <a:pt x="27334" y="2265"/>
                </a:lnTo>
                <a:lnTo>
                  <a:pt x="26514" y="1836"/>
                </a:lnTo>
                <a:lnTo>
                  <a:pt x="25694" y="1484"/>
                </a:lnTo>
                <a:lnTo>
                  <a:pt x="24874" y="1133"/>
                </a:lnTo>
                <a:lnTo>
                  <a:pt x="24015" y="860"/>
                </a:lnTo>
                <a:lnTo>
                  <a:pt x="23116" y="586"/>
                </a:lnTo>
                <a:lnTo>
                  <a:pt x="22218" y="391"/>
                </a:lnTo>
                <a:lnTo>
                  <a:pt x="21320" y="235"/>
                </a:lnTo>
                <a:lnTo>
                  <a:pt x="20383" y="118"/>
                </a:lnTo>
                <a:lnTo>
                  <a:pt x="19446" y="40"/>
                </a:lnTo>
                <a:lnTo>
                  <a:pt x="18509" y="1"/>
                </a:lnTo>
                <a:close/>
              </a:path>
            </a:pathLst>
          </a:custGeom>
          <a:solidFill>
            <a:srgbClr val="FF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flipH="1">
            <a:off x="8256002" y="1510202"/>
            <a:ext cx="1785851" cy="1785884"/>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2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1382"/>
        <p:cNvGrpSpPr/>
        <p:nvPr/>
      </p:nvGrpSpPr>
      <p:grpSpPr>
        <a:xfrm>
          <a:off x="0" y="0"/>
          <a:ext cx="0" cy="0"/>
          <a:chOff x="0" y="0"/>
          <a:chExt cx="0" cy="0"/>
        </a:xfrm>
      </p:grpSpPr>
      <p:sp>
        <p:nvSpPr>
          <p:cNvPr id="1383" name="Google Shape;138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grpSp>
        <p:nvGrpSpPr>
          <p:cNvPr id="1384" name="Google Shape;1384;p26"/>
          <p:cNvGrpSpPr/>
          <p:nvPr/>
        </p:nvGrpSpPr>
        <p:grpSpPr>
          <a:xfrm>
            <a:off x="359957" y="-418499"/>
            <a:ext cx="1051274" cy="787312"/>
            <a:chOff x="3585475" y="1537675"/>
            <a:chExt cx="649175" cy="486175"/>
          </a:xfrm>
        </p:grpSpPr>
        <p:sp>
          <p:nvSpPr>
            <p:cNvPr id="1385" name="Google Shape;1385;p2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 name="Google Shape;1405;p26"/>
          <p:cNvGrpSpPr/>
          <p:nvPr/>
        </p:nvGrpSpPr>
        <p:grpSpPr>
          <a:xfrm>
            <a:off x="7633694" y="4775189"/>
            <a:ext cx="1051274" cy="787312"/>
            <a:chOff x="3585475" y="1537675"/>
            <a:chExt cx="649175" cy="486175"/>
          </a:xfrm>
        </p:grpSpPr>
        <p:sp>
          <p:nvSpPr>
            <p:cNvPr id="1406" name="Google Shape;1406;p2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TITLE_ONLY_2_3_1">
    <p:bg>
      <p:bgPr>
        <a:solidFill>
          <a:schemeClr val="lt1"/>
        </a:solidFill>
        <a:effectLst/>
      </p:bgPr>
    </p:bg>
    <p:spTree>
      <p:nvGrpSpPr>
        <p:cNvPr id="1" name="Shape 2019"/>
        <p:cNvGrpSpPr/>
        <p:nvPr/>
      </p:nvGrpSpPr>
      <p:grpSpPr>
        <a:xfrm>
          <a:off x="0" y="0"/>
          <a:ext cx="0" cy="0"/>
          <a:chOff x="0" y="0"/>
          <a:chExt cx="0" cy="0"/>
        </a:xfrm>
      </p:grpSpPr>
      <p:sp>
        <p:nvSpPr>
          <p:cNvPr id="2020" name="Google Shape;2020;p35"/>
          <p:cNvSpPr/>
          <p:nvPr/>
        </p:nvSpPr>
        <p:spPr>
          <a:xfrm rot="10800000">
            <a:off x="-1633725" y="-1256389"/>
            <a:ext cx="2148195" cy="2148195"/>
          </a:xfrm>
          <a:custGeom>
            <a:avLst/>
            <a:gdLst/>
            <a:ahLst/>
            <a:cxnLst/>
            <a:rect l="l" t="t" r="r" b="b"/>
            <a:pathLst>
              <a:path w="39478" h="39478" fill="none" extrusionOk="0">
                <a:moveTo>
                  <a:pt x="39477" y="19720"/>
                </a:moveTo>
                <a:lnTo>
                  <a:pt x="39477" y="19720"/>
                </a:lnTo>
                <a:lnTo>
                  <a:pt x="39438" y="20735"/>
                </a:lnTo>
                <a:lnTo>
                  <a:pt x="39360" y="21750"/>
                </a:lnTo>
                <a:lnTo>
                  <a:pt x="39243" y="22726"/>
                </a:lnTo>
                <a:lnTo>
                  <a:pt x="39087" y="23702"/>
                </a:lnTo>
                <a:lnTo>
                  <a:pt x="38853" y="24679"/>
                </a:lnTo>
                <a:lnTo>
                  <a:pt x="38579" y="25616"/>
                </a:lnTo>
                <a:lnTo>
                  <a:pt x="38267" y="26514"/>
                </a:lnTo>
                <a:lnTo>
                  <a:pt x="37915" y="27412"/>
                </a:lnTo>
                <a:lnTo>
                  <a:pt x="37525" y="28310"/>
                </a:lnTo>
                <a:lnTo>
                  <a:pt x="37095" y="29130"/>
                </a:lnTo>
                <a:lnTo>
                  <a:pt x="36627" y="29989"/>
                </a:lnTo>
                <a:lnTo>
                  <a:pt x="36119" y="30770"/>
                </a:lnTo>
                <a:lnTo>
                  <a:pt x="35573" y="31551"/>
                </a:lnTo>
                <a:lnTo>
                  <a:pt x="34987" y="32293"/>
                </a:lnTo>
                <a:lnTo>
                  <a:pt x="34362" y="32996"/>
                </a:lnTo>
                <a:lnTo>
                  <a:pt x="33698" y="33698"/>
                </a:lnTo>
                <a:lnTo>
                  <a:pt x="32995" y="34362"/>
                </a:lnTo>
                <a:lnTo>
                  <a:pt x="32293" y="34948"/>
                </a:lnTo>
                <a:lnTo>
                  <a:pt x="31551" y="35534"/>
                </a:lnTo>
                <a:lnTo>
                  <a:pt x="30770" y="36119"/>
                </a:lnTo>
                <a:lnTo>
                  <a:pt x="29989" y="36627"/>
                </a:lnTo>
                <a:lnTo>
                  <a:pt x="29130" y="37096"/>
                </a:lnTo>
                <a:lnTo>
                  <a:pt x="28310" y="37525"/>
                </a:lnTo>
                <a:lnTo>
                  <a:pt x="27412" y="37916"/>
                </a:lnTo>
                <a:lnTo>
                  <a:pt x="26514" y="38267"/>
                </a:lnTo>
                <a:lnTo>
                  <a:pt x="25615" y="38579"/>
                </a:lnTo>
                <a:lnTo>
                  <a:pt x="24678" y="38853"/>
                </a:lnTo>
                <a:lnTo>
                  <a:pt x="23702" y="39087"/>
                </a:lnTo>
                <a:lnTo>
                  <a:pt x="22765" y="39243"/>
                </a:lnTo>
                <a:lnTo>
                  <a:pt x="21750" y="39360"/>
                </a:lnTo>
                <a:lnTo>
                  <a:pt x="20774" y="39438"/>
                </a:lnTo>
                <a:lnTo>
                  <a:pt x="19758" y="39477"/>
                </a:lnTo>
                <a:lnTo>
                  <a:pt x="19758" y="39477"/>
                </a:lnTo>
                <a:lnTo>
                  <a:pt x="18743" y="39438"/>
                </a:lnTo>
                <a:lnTo>
                  <a:pt x="17728" y="39360"/>
                </a:lnTo>
                <a:lnTo>
                  <a:pt x="16752" y="39243"/>
                </a:lnTo>
                <a:lnTo>
                  <a:pt x="15776" y="39087"/>
                </a:lnTo>
                <a:lnTo>
                  <a:pt x="14799" y="38853"/>
                </a:lnTo>
                <a:lnTo>
                  <a:pt x="13862" y="38579"/>
                </a:lnTo>
                <a:lnTo>
                  <a:pt x="12964" y="38267"/>
                </a:lnTo>
                <a:lnTo>
                  <a:pt x="12066" y="37916"/>
                </a:lnTo>
                <a:lnTo>
                  <a:pt x="11168" y="37525"/>
                </a:lnTo>
                <a:lnTo>
                  <a:pt x="10348" y="37096"/>
                </a:lnTo>
                <a:lnTo>
                  <a:pt x="9489" y="36627"/>
                </a:lnTo>
                <a:lnTo>
                  <a:pt x="8708" y="36119"/>
                </a:lnTo>
                <a:lnTo>
                  <a:pt x="7927" y="35534"/>
                </a:lnTo>
                <a:lnTo>
                  <a:pt x="7185" y="34948"/>
                </a:lnTo>
                <a:lnTo>
                  <a:pt x="6482" y="34362"/>
                </a:lnTo>
                <a:lnTo>
                  <a:pt x="5779" y="33698"/>
                </a:lnTo>
                <a:lnTo>
                  <a:pt x="5116" y="32996"/>
                </a:lnTo>
                <a:lnTo>
                  <a:pt x="4530" y="32293"/>
                </a:lnTo>
                <a:lnTo>
                  <a:pt x="3905" y="31551"/>
                </a:lnTo>
                <a:lnTo>
                  <a:pt x="3358" y="30770"/>
                </a:lnTo>
                <a:lnTo>
                  <a:pt x="2851" y="29989"/>
                </a:lnTo>
                <a:lnTo>
                  <a:pt x="2382" y="29130"/>
                </a:lnTo>
                <a:lnTo>
                  <a:pt x="1953" y="28310"/>
                </a:lnTo>
                <a:lnTo>
                  <a:pt x="1562" y="27412"/>
                </a:lnTo>
                <a:lnTo>
                  <a:pt x="1211" y="26514"/>
                </a:lnTo>
                <a:lnTo>
                  <a:pt x="898" y="25616"/>
                </a:lnTo>
                <a:lnTo>
                  <a:pt x="625" y="24679"/>
                </a:lnTo>
                <a:lnTo>
                  <a:pt x="391" y="23702"/>
                </a:lnTo>
                <a:lnTo>
                  <a:pt x="235" y="22726"/>
                </a:lnTo>
                <a:lnTo>
                  <a:pt x="117" y="21750"/>
                </a:lnTo>
                <a:lnTo>
                  <a:pt x="39" y="20735"/>
                </a:lnTo>
                <a:lnTo>
                  <a:pt x="0" y="19720"/>
                </a:lnTo>
                <a:lnTo>
                  <a:pt x="0" y="19720"/>
                </a:lnTo>
                <a:lnTo>
                  <a:pt x="39" y="18704"/>
                </a:lnTo>
                <a:lnTo>
                  <a:pt x="117" y="17728"/>
                </a:lnTo>
                <a:lnTo>
                  <a:pt x="235" y="16713"/>
                </a:lnTo>
                <a:lnTo>
                  <a:pt x="391" y="15776"/>
                </a:lnTo>
                <a:lnTo>
                  <a:pt x="625" y="14800"/>
                </a:lnTo>
                <a:lnTo>
                  <a:pt x="898" y="13862"/>
                </a:lnTo>
                <a:lnTo>
                  <a:pt x="1211" y="12964"/>
                </a:lnTo>
                <a:lnTo>
                  <a:pt x="1562" y="12066"/>
                </a:lnTo>
                <a:lnTo>
                  <a:pt x="1953" y="11168"/>
                </a:lnTo>
                <a:lnTo>
                  <a:pt x="2382" y="10309"/>
                </a:lnTo>
                <a:lnTo>
                  <a:pt x="2851" y="9489"/>
                </a:lnTo>
                <a:lnTo>
                  <a:pt x="3358" y="8708"/>
                </a:lnTo>
                <a:lnTo>
                  <a:pt x="3905" y="7927"/>
                </a:lnTo>
                <a:lnTo>
                  <a:pt x="4530" y="7185"/>
                </a:lnTo>
                <a:lnTo>
                  <a:pt x="5116" y="6482"/>
                </a:lnTo>
                <a:lnTo>
                  <a:pt x="5779" y="5780"/>
                </a:lnTo>
                <a:lnTo>
                  <a:pt x="6482" y="5116"/>
                </a:lnTo>
                <a:lnTo>
                  <a:pt x="7185" y="4491"/>
                </a:lnTo>
                <a:lnTo>
                  <a:pt x="7927" y="3905"/>
                </a:lnTo>
                <a:lnTo>
                  <a:pt x="8708" y="3359"/>
                </a:lnTo>
                <a:lnTo>
                  <a:pt x="9489" y="2851"/>
                </a:lnTo>
                <a:lnTo>
                  <a:pt x="10348" y="2382"/>
                </a:lnTo>
                <a:lnTo>
                  <a:pt x="11168" y="1953"/>
                </a:lnTo>
                <a:lnTo>
                  <a:pt x="12066" y="1562"/>
                </a:lnTo>
                <a:lnTo>
                  <a:pt x="12964" y="1211"/>
                </a:lnTo>
                <a:lnTo>
                  <a:pt x="13862" y="899"/>
                </a:lnTo>
                <a:lnTo>
                  <a:pt x="14799" y="625"/>
                </a:lnTo>
                <a:lnTo>
                  <a:pt x="15776" y="391"/>
                </a:lnTo>
                <a:lnTo>
                  <a:pt x="16752" y="235"/>
                </a:lnTo>
                <a:lnTo>
                  <a:pt x="17728" y="118"/>
                </a:lnTo>
                <a:lnTo>
                  <a:pt x="18743" y="40"/>
                </a:lnTo>
                <a:lnTo>
                  <a:pt x="19758" y="1"/>
                </a:lnTo>
                <a:lnTo>
                  <a:pt x="19758" y="1"/>
                </a:lnTo>
                <a:lnTo>
                  <a:pt x="20774" y="40"/>
                </a:lnTo>
                <a:lnTo>
                  <a:pt x="21750" y="118"/>
                </a:lnTo>
                <a:lnTo>
                  <a:pt x="22765" y="235"/>
                </a:lnTo>
                <a:lnTo>
                  <a:pt x="23702" y="391"/>
                </a:lnTo>
                <a:lnTo>
                  <a:pt x="24678" y="625"/>
                </a:lnTo>
                <a:lnTo>
                  <a:pt x="25615" y="899"/>
                </a:lnTo>
                <a:lnTo>
                  <a:pt x="26514" y="1211"/>
                </a:lnTo>
                <a:lnTo>
                  <a:pt x="27412" y="1562"/>
                </a:lnTo>
                <a:lnTo>
                  <a:pt x="28310" y="1953"/>
                </a:lnTo>
                <a:lnTo>
                  <a:pt x="29130" y="2382"/>
                </a:lnTo>
                <a:lnTo>
                  <a:pt x="29989" y="2851"/>
                </a:lnTo>
                <a:lnTo>
                  <a:pt x="30770" y="3359"/>
                </a:lnTo>
                <a:lnTo>
                  <a:pt x="31551" y="3905"/>
                </a:lnTo>
                <a:lnTo>
                  <a:pt x="32293" y="4491"/>
                </a:lnTo>
                <a:lnTo>
                  <a:pt x="32995" y="5116"/>
                </a:lnTo>
                <a:lnTo>
                  <a:pt x="33698" y="5780"/>
                </a:lnTo>
                <a:lnTo>
                  <a:pt x="34362" y="6482"/>
                </a:lnTo>
                <a:lnTo>
                  <a:pt x="34987" y="7185"/>
                </a:lnTo>
                <a:lnTo>
                  <a:pt x="35573" y="7927"/>
                </a:lnTo>
                <a:lnTo>
                  <a:pt x="36119" y="8708"/>
                </a:lnTo>
                <a:lnTo>
                  <a:pt x="36627" y="9489"/>
                </a:lnTo>
                <a:lnTo>
                  <a:pt x="37095" y="10309"/>
                </a:lnTo>
                <a:lnTo>
                  <a:pt x="37525" y="11168"/>
                </a:lnTo>
                <a:lnTo>
                  <a:pt x="37915" y="12066"/>
                </a:lnTo>
                <a:lnTo>
                  <a:pt x="38267" y="12964"/>
                </a:lnTo>
                <a:lnTo>
                  <a:pt x="38579" y="13862"/>
                </a:lnTo>
                <a:lnTo>
                  <a:pt x="38853" y="14800"/>
                </a:lnTo>
                <a:lnTo>
                  <a:pt x="39087" y="15776"/>
                </a:lnTo>
                <a:lnTo>
                  <a:pt x="39243" y="16713"/>
                </a:lnTo>
                <a:lnTo>
                  <a:pt x="39360" y="17728"/>
                </a:lnTo>
                <a:lnTo>
                  <a:pt x="39438" y="18704"/>
                </a:lnTo>
                <a:lnTo>
                  <a:pt x="39477" y="19720"/>
                </a:lnTo>
                <a:lnTo>
                  <a:pt x="39477" y="19720"/>
                </a:lnTo>
                <a:close/>
              </a:path>
            </a:pathLst>
          </a:custGeom>
          <a:noFill/>
          <a:ln w="234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rot="10800000">
            <a:off x="8367144" y="4142370"/>
            <a:ext cx="1785851" cy="1785884"/>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2" name="Google Shape;2022;p35"/>
          <p:cNvGrpSpPr/>
          <p:nvPr/>
        </p:nvGrpSpPr>
        <p:grpSpPr>
          <a:xfrm rot="10800000" flipH="1">
            <a:off x="359957" y="4770143"/>
            <a:ext cx="1051274" cy="787312"/>
            <a:chOff x="3585475" y="1537675"/>
            <a:chExt cx="649175" cy="486175"/>
          </a:xfrm>
        </p:grpSpPr>
        <p:sp>
          <p:nvSpPr>
            <p:cNvPr id="2023" name="Google Shape;2023;p35"/>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5"/>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35"/>
          <p:cNvGrpSpPr/>
          <p:nvPr/>
        </p:nvGrpSpPr>
        <p:grpSpPr>
          <a:xfrm rot="10800000" flipH="1">
            <a:off x="7633694" y="-423544"/>
            <a:ext cx="1051274" cy="787312"/>
            <a:chOff x="3585475" y="1537675"/>
            <a:chExt cx="649175" cy="486175"/>
          </a:xfrm>
        </p:grpSpPr>
        <p:sp>
          <p:nvSpPr>
            <p:cNvPr id="2044" name="Google Shape;2044;p35"/>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5"/>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5"/>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5"/>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5"/>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5"/>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5"/>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5"/>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5"/>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5"/>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5"/>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5"/>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5"/>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5"/>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5"/>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5"/>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5"/>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5"/>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2">
  <p:cSld name="ONE_COLUMN_TEXT_1">
    <p:spTree>
      <p:nvGrpSpPr>
        <p:cNvPr id="1" name="Shape 2064"/>
        <p:cNvGrpSpPr/>
        <p:nvPr/>
      </p:nvGrpSpPr>
      <p:grpSpPr>
        <a:xfrm>
          <a:off x="0" y="0"/>
          <a:ext cx="0" cy="0"/>
          <a:chOff x="0" y="0"/>
          <a:chExt cx="0" cy="0"/>
        </a:xfrm>
      </p:grpSpPr>
      <p:grpSp>
        <p:nvGrpSpPr>
          <p:cNvPr id="2065" name="Google Shape;2065;p36"/>
          <p:cNvGrpSpPr/>
          <p:nvPr/>
        </p:nvGrpSpPr>
        <p:grpSpPr>
          <a:xfrm>
            <a:off x="7230635" y="826618"/>
            <a:ext cx="4287930" cy="3642388"/>
            <a:chOff x="4611450" y="3151300"/>
            <a:chExt cx="667725" cy="567200"/>
          </a:xfrm>
        </p:grpSpPr>
        <p:sp>
          <p:nvSpPr>
            <p:cNvPr id="2066" name="Google Shape;2066;p36"/>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6"/>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6"/>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6"/>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6"/>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6"/>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6"/>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6"/>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6"/>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6"/>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6"/>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6"/>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6"/>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36"/>
          <p:cNvGrpSpPr/>
          <p:nvPr/>
        </p:nvGrpSpPr>
        <p:grpSpPr>
          <a:xfrm>
            <a:off x="-2374565" y="826618"/>
            <a:ext cx="4287930" cy="3642388"/>
            <a:chOff x="4611450" y="3151300"/>
            <a:chExt cx="667725" cy="567200"/>
          </a:xfrm>
        </p:grpSpPr>
        <p:sp>
          <p:nvSpPr>
            <p:cNvPr id="2080" name="Google Shape;2080;p36"/>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6"/>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6"/>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6"/>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6"/>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6"/>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6"/>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6"/>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6"/>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6"/>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6"/>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6"/>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6"/>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3" name="Google Shape;2093;p36"/>
          <p:cNvSpPr/>
          <p:nvPr/>
        </p:nvSpPr>
        <p:spPr>
          <a:xfrm flipH="1">
            <a:off x="-969025" y="3816700"/>
            <a:ext cx="2148195" cy="2148195"/>
          </a:xfrm>
          <a:custGeom>
            <a:avLst/>
            <a:gdLst/>
            <a:ahLst/>
            <a:cxnLst/>
            <a:rect l="l" t="t" r="r" b="b"/>
            <a:pathLst>
              <a:path w="39478" h="39478" fill="none" extrusionOk="0">
                <a:moveTo>
                  <a:pt x="39477" y="19720"/>
                </a:moveTo>
                <a:lnTo>
                  <a:pt x="39477" y="19720"/>
                </a:lnTo>
                <a:lnTo>
                  <a:pt x="39438" y="20735"/>
                </a:lnTo>
                <a:lnTo>
                  <a:pt x="39360" y="21750"/>
                </a:lnTo>
                <a:lnTo>
                  <a:pt x="39243" y="22726"/>
                </a:lnTo>
                <a:lnTo>
                  <a:pt x="39087" y="23702"/>
                </a:lnTo>
                <a:lnTo>
                  <a:pt x="38853" y="24679"/>
                </a:lnTo>
                <a:lnTo>
                  <a:pt x="38579" y="25616"/>
                </a:lnTo>
                <a:lnTo>
                  <a:pt x="38267" y="26514"/>
                </a:lnTo>
                <a:lnTo>
                  <a:pt x="37915" y="27412"/>
                </a:lnTo>
                <a:lnTo>
                  <a:pt x="37525" y="28310"/>
                </a:lnTo>
                <a:lnTo>
                  <a:pt x="37095" y="29130"/>
                </a:lnTo>
                <a:lnTo>
                  <a:pt x="36627" y="29989"/>
                </a:lnTo>
                <a:lnTo>
                  <a:pt x="36119" y="30770"/>
                </a:lnTo>
                <a:lnTo>
                  <a:pt x="35573" y="31551"/>
                </a:lnTo>
                <a:lnTo>
                  <a:pt x="34987" y="32293"/>
                </a:lnTo>
                <a:lnTo>
                  <a:pt x="34362" y="32996"/>
                </a:lnTo>
                <a:lnTo>
                  <a:pt x="33698" y="33698"/>
                </a:lnTo>
                <a:lnTo>
                  <a:pt x="32995" y="34362"/>
                </a:lnTo>
                <a:lnTo>
                  <a:pt x="32293" y="34948"/>
                </a:lnTo>
                <a:lnTo>
                  <a:pt x="31551" y="35534"/>
                </a:lnTo>
                <a:lnTo>
                  <a:pt x="30770" y="36119"/>
                </a:lnTo>
                <a:lnTo>
                  <a:pt x="29989" y="36627"/>
                </a:lnTo>
                <a:lnTo>
                  <a:pt x="29130" y="37096"/>
                </a:lnTo>
                <a:lnTo>
                  <a:pt x="28310" y="37525"/>
                </a:lnTo>
                <a:lnTo>
                  <a:pt x="27412" y="37916"/>
                </a:lnTo>
                <a:lnTo>
                  <a:pt x="26514" y="38267"/>
                </a:lnTo>
                <a:lnTo>
                  <a:pt x="25615" y="38579"/>
                </a:lnTo>
                <a:lnTo>
                  <a:pt x="24678" y="38853"/>
                </a:lnTo>
                <a:lnTo>
                  <a:pt x="23702" y="39087"/>
                </a:lnTo>
                <a:lnTo>
                  <a:pt x="22765" y="39243"/>
                </a:lnTo>
                <a:lnTo>
                  <a:pt x="21750" y="39360"/>
                </a:lnTo>
                <a:lnTo>
                  <a:pt x="20774" y="39438"/>
                </a:lnTo>
                <a:lnTo>
                  <a:pt x="19758" y="39477"/>
                </a:lnTo>
                <a:lnTo>
                  <a:pt x="19758" y="39477"/>
                </a:lnTo>
                <a:lnTo>
                  <a:pt x="18743" y="39438"/>
                </a:lnTo>
                <a:lnTo>
                  <a:pt x="17728" y="39360"/>
                </a:lnTo>
                <a:lnTo>
                  <a:pt x="16752" y="39243"/>
                </a:lnTo>
                <a:lnTo>
                  <a:pt x="15776" y="39087"/>
                </a:lnTo>
                <a:lnTo>
                  <a:pt x="14799" y="38853"/>
                </a:lnTo>
                <a:lnTo>
                  <a:pt x="13862" y="38579"/>
                </a:lnTo>
                <a:lnTo>
                  <a:pt x="12964" y="38267"/>
                </a:lnTo>
                <a:lnTo>
                  <a:pt x="12066" y="37916"/>
                </a:lnTo>
                <a:lnTo>
                  <a:pt x="11168" y="37525"/>
                </a:lnTo>
                <a:lnTo>
                  <a:pt x="10348" y="37096"/>
                </a:lnTo>
                <a:lnTo>
                  <a:pt x="9489" y="36627"/>
                </a:lnTo>
                <a:lnTo>
                  <a:pt x="8708" y="36119"/>
                </a:lnTo>
                <a:lnTo>
                  <a:pt x="7927" y="35534"/>
                </a:lnTo>
                <a:lnTo>
                  <a:pt x="7185" y="34948"/>
                </a:lnTo>
                <a:lnTo>
                  <a:pt x="6482" y="34362"/>
                </a:lnTo>
                <a:lnTo>
                  <a:pt x="5779" y="33698"/>
                </a:lnTo>
                <a:lnTo>
                  <a:pt x="5116" y="32996"/>
                </a:lnTo>
                <a:lnTo>
                  <a:pt x="4530" y="32293"/>
                </a:lnTo>
                <a:lnTo>
                  <a:pt x="3905" y="31551"/>
                </a:lnTo>
                <a:lnTo>
                  <a:pt x="3358" y="30770"/>
                </a:lnTo>
                <a:lnTo>
                  <a:pt x="2851" y="29989"/>
                </a:lnTo>
                <a:lnTo>
                  <a:pt x="2382" y="29130"/>
                </a:lnTo>
                <a:lnTo>
                  <a:pt x="1953" y="28310"/>
                </a:lnTo>
                <a:lnTo>
                  <a:pt x="1562" y="27412"/>
                </a:lnTo>
                <a:lnTo>
                  <a:pt x="1211" y="26514"/>
                </a:lnTo>
                <a:lnTo>
                  <a:pt x="898" y="25616"/>
                </a:lnTo>
                <a:lnTo>
                  <a:pt x="625" y="24679"/>
                </a:lnTo>
                <a:lnTo>
                  <a:pt x="391" y="23702"/>
                </a:lnTo>
                <a:lnTo>
                  <a:pt x="235" y="22726"/>
                </a:lnTo>
                <a:lnTo>
                  <a:pt x="117" y="21750"/>
                </a:lnTo>
                <a:lnTo>
                  <a:pt x="39" y="20735"/>
                </a:lnTo>
                <a:lnTo>
                  <a:pt x="0" y="19720"/>
                </a:lnTo>
                <a:lnTo>
                  <a:pt x="0" y="19720"/>
                </a:lnTo>
                <a:lnTo>
                  <a:pt x="39" y="18704"/>
                </a:lnTo>
                <a:lnTo>
                  <a:pt x="117" y="17728"/>
                </a:lnTo>
                <a:lnTo>
                  <a:pt x="235" y="16713"/>
                </a:lnTo>
                <a:lnTo>
                  <a:pt x="391" y="15776"/>
                </a:lnTo>
                <a:lnTo>
                  <a:pt x="625" y="14800"/>
                </a:lnTo>
                <a:lnTo>
                  <a:pt x="898" y="13862"/>
                </a:lnTo>
                <a:lnTo>
                  <a:pt x="1211" y="12964"/>
                </a:lnTo>
                <a:lnTo>
                  <a:pt x="1562" y="12066"/>
                </a:lnTo>
                <a:lnTo>
                  <a:pt x="1953" y="11168"/>
                </a:lnTo>
                <a:lnTo>
                  <a:pt x="2382" y="10309"/>
                </a:lnTo>
                <a:lnTo>
                  <a:pt x="2851" y="9489"/>
                </a:lnTo>
                <a:lnTo>
                  <a:pt x="3358" y="8708"/>
                </a:lnTo>
                <a:lnTo>
                  <a:pt x="3905" y="7927"/>
                </a:lnTo>
                <a:lnTo>
                  <a:pt x="4530" y="7185"/>
                </a:lnTo>
                <a:lnTo>
                  <a:pt x="5116" y="6482"/>
                </a:lnTo>
                <a:lnTo>
                  <a:pt x="5779" y="5780"/>
                </a:lnTo>
                <a:lnTo>
                  <a:pt x="6482" y="5116"/>
                </a:lnTo>
                <a:lnTo>
                  <a:pt x="7185" y="4491"/>
                </a:lnTo>
                <a:lnTo>
                  <a:pt x="7927" y="3905"/>
                </a:lnTo>
                <a:lnTo>
                  <a:pt x="8708" y="3359"/>
                </a:lnTo>
                <a:lnTo>
                  <a:pt x="9489" y="2851"/>
                </a:lnTo>
                <a:lnTo>
                  <a:pt x="10348" y="2382"/>
                </a:lnTo>
                <a:lnTo>
                  <a:pt x="11168" y="1953"/>
                </a:lnTo>
                <a:lnTo>
                  <a:pt x="12066" y="1562"/>
                </a:lnTo>
                <a:lnTo>
                  <a:pt x="12964" y="1211"/>
                </a:lnTo>
                <a:lnTo>
                  <a:pt x="13862" y="899"/>
                </a:lnTo>
                <a:lnTo>
                  <a:pt x="14799" y="625"/>
                </a:lnTo>
                <a:lnTo>
                  <a:pt x="15776" y="391"/>
                </a:lnTo>
                <a:lnTo>
                  <a:pt x="16752" y="235"/>
                </a:lnTo>
                <a:lnTo>
                  <a:pt x="17728" y="118"/>
                </a:lnTo>
                <a:lnTo>
                  <a:pt x="18743" y="40"/>
                </a:lnTo>
                <a:lnTo>
                  <a:pt x="19758" y="1"/>
                </a:lnTo>
                <a:lnTo>
                  <a:pt x="19758" y="1"/>
                </a:lnTo>
                <a:lnTo>
                  <a:pt x="20774" y="40"/>
                </a:lnTo>
                <a:lnTo>
                  <a:pt x="21750" y="118"/>
                </a:lnTo>
                <a:lnTo>
                  <a:pt x="22765" y="235"/>
                </a:lnTo>
                <a:lnTo>
                  <a:pt x="23702" y="391"/>
                </a:lnTo>
                <a:lnTo>
                  <a:pt x="24678" y="625"/>
                </a:lnTo>
                <a:lnTo>
                  <a:pt x="25615" y="899"/>
                </a:lnTo>
                <a:lnTo>
                  <a:pt x="26514" y="1211"/>
                </a:lnTo>
                <a:lnTo>
                  <a:pt x="27412" y="1562"/>
                </a:lnTo>
                <a:lnTo>
                  <a:pt x="28310" y="1953"/>
                </a:lnTo>
                <a:lnTo>
                  <a:pt x="29130" y="2382"/>
                </a:lnTo>
                <a:lnTo>
                  <a:pt x="29989" y="2851"/>
                </a:lnTo>
                <a:lnTo>
                  <a:pt x="30770" y="3359"/>
                </a:lnTo>
                <a:lnTo>
                  <a:pt x="31551" y="3905"/>
                </a:lnTo>
                <a:lnTo>
                  <a:pt x="32293" y="4491"/>
                </a:lnTo>
                <a:lnTo>
                  <a:pt x="32995" y="5116"/>
                </a:lnTo>
                <a:lnTo>
                  <a:pt x="33698" y="5780"/>
                </a:lnTo>
                <a:lnTo>
                  <a:pt x="34362" y="6482"/>
                </a:lnTo>
                <a:lnTo>
                  <a:pt x="34987" y="7185"/>
                </a:lnTo>
                <a:lnTo>
                  <a:pt x="35573" y="7927"/>
                </a:lnTo>
                <a:lnTo>
                  <a:pt x="36119" y="8708"/>
                </a:lnTo>
                <a:lnTo>
                  <a:pt x="36627" y="9489"/>
                </a:lnTo>
                <a:lnTo>
                  <a:pt x="37095" y="10309"/>
                </a:lnTo>
                <a:lnTo>
                  <a:pt x="37525" y="11168"/>
                </a:lnTo>
                <a:lnTo>
                  <a:pt x="37915" y="12066"/>
                </a:lnTo>
                <a:lnTo>
                  <a:pt x="38267" y="12964"/>
                </a:lnTo>
                <a:lnTo>
                  <a:pt x="38579" y="13862"/>
                </a:lnTo>
                <a:lnTo>
                  <a:pt x="38853" y="14800"/>
                </a:lnTo>
                <a:lnTo>
                  <a:pt x="39087" y="15776"/>
                </a:lnTo>
                <a:lnTo>
                  <a:pt x="39243" y="16713"/>
                </a:lnTo>
                <a:lnTo>
                  <a:pt x="39360" y="17728"/>
                </a:lnTo>
                <a:lnTo>
                  <a:pt x="39438" y="18704"/>
                </a:lnTo>
                <a:lnTo>
                  <a:pt x="39477" y="19720"/>
                </a:lnTo>
                <a:lnTo>
                  <a:pt x="39477" y="19720"/>
                </a:lnTo>
                <a:close/>
              </a:path>
            </a:pathLst>
          </a:custGeom>
          <a:noFill/>
          <a:ln w="234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6"/>
          <p:cNvSpPr/>
          <p:nvPr/>
        </p:nvSpPr>
        <p:spPr>
          <a:xfrm flipH="1">
            <a:off x="8148019" y="-395873"/>
            <a:ext cx="1785851" cy="1785884"/>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6"/>
          <p:cNvSpPr/>
          <p:nvPr/>
        </p:nvSpPr>
        <p:spPr>
          <a:xfrm flipH="1">
            <a:off x="7851617" y="623875"/>
            <a:ext cx="786451" cy="787280"/>
          </a:xfrm>
          <a:custGeom>
            <a:avLst/>
            <a:gdLst/>
            <a:ahLst/>
            <a:cxnLst/>
            <a:rect l="l" t="t" r="r" b="b"/>
            <a:pathLst>
              <a:path w="36979" h="37018" extrusionOk="0">
                <a:moveTo>
                  <a:pt x="18509" y="1"/>
                </a:moveTo>
                <a:lnTo>
                  <a:pt x="17533" y="40"/>
                </a:lnTo>
                <a:lnTo>
                  <a:pt x="16595" y="118"/>
                </a:lnTo>
                <a:lnTo>
                  <a:pt x="15697" y="235"/>
                </a:lnTo>
                <a:lnTo>
                  <a:pt x="14760" y="391"/>
                </a:lnTo>
                <a:lnTo>
                  <a:pt x="13862" y="586"/>
                </a:lnTo>
                <a:lnTo>
                  <a:pt x="13003" y="860"/>
                </a:lnTo>
                <a:lnTo>
                  <a:pt x="12144" y="1133"/>
                </a:lnTo>
                <a:lnTo>
                  <a:pt x="11285" y="1484"/>
                </a:lnTo>
                <a:lnTo>
                  <a:pt x="10465" y="1836"/>
                </a:lnTo>
                <a:lnTo>
                  <a:pt x="9684" y="2265"/>
                </a:lnTo>
                <a:lnTo>
                  <a:pt x="8903" y="2695"/>
                </a:lnTo>
                <a:lnTo>
                  <a:pt x="8161" y="3163"/>
                </a:lnTo>
                <a:lnTo>
                  <a:pt x="7419" y="3671"/>
                </a:lnTo>
                <a:lnTo>
                  <a:pt x="6755" y="4257"/>
                </a:lnTo>
                <a:lnTo>
                  <a:pt x="6053" y="4803"/>
                </a:lnTo>
                <a:lnTo>
                  <a:pt x="5428" y="5428"/>
                </a:lnTo>
                <a:lnTo>
                  <a:pt x="4803" y="6092"/>
                </a:lnTo>
                <a:lnTo>
                  <a:pt x="4217" y="6756"/>
                </a:lnTo>
                <a:lnTo>
                  <a:pt x="3671" y="7459"/>
                </a:lnTo>
                <a:lnTo>
                  <a:pt x="3163" y="8162"/>
                </a:lnTo>
                <a:lnTo>
                  <a:pt x="2695" y="8903"/>
                </a:lnTo>
                <a:lnTo>
                  <a:pt x="2226" y="9684"/>
                </a:lnTo>
                <a:lnTo>
                  <a:pt x="1836" y="10504"/>
                </a:lnTo>
                <a:lnTo>
                  <a:pt x="1445" y="11324"/>
                </a:lnTo>
                <a:lnTo>
                  <a:pt x="1133" y="12144"/>
                </a:lnTo>
                <a:lnTo>
                  <a:pt x="820" y="13003"/>
                </a:lnTo>
                <a:lnTo>
                  <a:pt x="586" y="13901"/>
                </a:lnTo>
                <a:lnTo>
                  <a:pt x="391" y="14800"/>
                </a:lnTo>
                <a:lnTo>
                  <a:pt x="235" y="15698"/>
                </a:lnTo>
                <a:lnTo>
                  <a:pt x="117" y="16635"/>
                </a:lnTo>
                <a:lnTo>
                  <a:pt x="39" y="17572"/>
                </a:lnTo>
                <a:lnTo>
                  <a:pt x="0" y="18509"/>
                </a:lnTo>
                <a:lnTo>
                  <a:pt x="39" y="19446"/>
                </a:lnTo>
                <a:lnTo>
                  <a:pt x="117" y="20383"/>
                </a:lnTo>
                <a:lnTo>
                  <a:pt x="235" y="21320"/>
                </a:lnTo>
                <a:lnTo>
                  <a:pt x="391" y="22219"/>
                </a:lnTo>
                <a:lnTo>
                  <a:pt x="586" y="23117"/>
                </a:lnTo>
                <a:lnTo>
                  <a:pt x="820" y="24015"/>
                </a:lnTo>
                <a:lnTo>
                  <a:pt x="1133" y="24874"/>
                </a:lnTo>
                <a:lnTo>
                  <a:pt x="1445" y="25694"/>
                </a:lnTo>
                <a:lnTo>
                  <a:pt x="1836" y="26514"/>
                </a:lnTo>
                <a:lnTo>
                  <a:pt x="2226" y="27334"/>
                </a:lnTo>
                <a:lnTo>
                  <a:pt x="2695" y="28115"/>
                </a:lnTo>
                <a:lnTo>
                  <a:pt x="3163" y="28857"/>
                </a:lnTo>
                <a:lnTo>
                  <a:pt x="3671" y="29559"/>
                </a:lnTo>
                <a:lnTo>
                  <a:pt x="4217" y="30262"/>
                </a:lnTo>
                <a:lnTo>
                  <a:pt x="4803" y="30926"/>
                </a:lnTo>
                <a:lnTo>
                  <a:pt x="5428" y="31590"/>
                </a:lnTo>
                <a:lnTo>
                  <a:pt x="6053" y="32215"/>
                </a:lnTo>
                <a:lnTo>
                  <a:pt x="6755" y="32761"/>
                </a:lnTo>
                <a:lnTo>
                  <a:pt x="7419" y="33347"/>
                </a:lnTo>
                <a:lnTo>
                  <a:pt x="8161" y="33855"/>
                </a:lnTo>
                <a:lnTo>
                  <a:pt x="8903" y="34323"/>
                </a:lnTo>
                <a:lnTo>
                  <a:pt x="9684" y="34753"/>
                </a:lnTo>
                <a:lnTo>
                  <a:pt x="10465" y="35182"/>
                </a:lnTo>
                <a:lnTo>
                  <a:pt x="11285" y="35534"/>
                </a:lnTo>
                <a:lnTo>
                  <a:pt x="12144" y="35885"/>
                </a:lnTo>
                <a:lnTo>
                  <a:pt x="13003" y="36158"/>
                </a:lnTo>
                <a:lnTo>
                  <a:pt x="13862" y="36432"/>
                </a:lnTo>
                <a:lnTo>
                  <a:pt x="14760" y="36627"/>
                </a:lnTo>
                <a:lnTo>
                  <a:pt x="15697" y="36783"/>
                </a:lnTo>
                <a:lnTo>
                  <a:pt x="16595" y="36900"/>
                </a:lnTo>
                <a:lnTo>
                  <a:pt x="17533" y="36978"/>
                </a:lnTo>
                <a:lnTo>
                  <a:pt x="18509" y="37018"/>
                </a:lnTo>
                <a:lnTo>
                  <a:pt x="19446" y="36978"/>
                </a:lnTo>
                <a:lnTo>
                  <a:pt x="20383" y="36900"/>
                </a:lnTo>
                <a:lnTo>
                  <a:pt x="21320" y="36783"/>
                </a:lnTo>
                <a:lnTo>
                  <a:pt x="22218" y="36627"/>
                </a:lnTo>
                <a:lnTo>
                  <a:pt x="23116" y="36432"/>
                </a:lnTo>
                <a:lnTo>
                  <a:pt x="24015" y="36158"/>
                </a:lnTo>
                <a:lnTo>
                  <a:pt x="24874" y="35885"/>
                </a:lnTo>
                <a:lnTo>
                  <a:pt x="25694" y="35534"/>
                </a:lnTo>
                <a:lnTo>
                  <a:pt x="26514" y="35182"/>
                </a:lnTo>
                <a:lnTo>
                  <a:pt x="27334" y="34753"/>
                </a:lnTo>
                <a:lnTo>
                  <a:pt x="28075" y="34323"/>
                </a:lnTo>
                <a:lnTo>
                  <a:pt x="28856" y="33855"/>
                </a:lnTo>
                <a:lnTo>
                  <a:pt x="29559" y="33347"/>
                </a:lnTo>
                <a:lnTo>
                  <a:pt x="30262" y="32761"/>
                </a:lnTo>
                <a:lnTo>
                  <a:pt x="30926" y="32215"/>
                </a:lnTo>
                <a:lnTo>
                  <a:pt x="31590" y="31590"/>
                </a:lnTo>
                <a:lnTo>
                  <a:pt x="32175" y="30926"/>
                </a:lnTo>
                <a:lnTo>
                  <a:pt x="32761" y="30262"/>
                </a:lnTo>
                <a:lnTo>
                  <a:pt x="33308" y="29559"/>
                </a:lnTo>
                <a:lnTo>
                  <a:pt x="33855" y="28857"/>
                </a:lnTo>
                <a:lnTo>
                  <a:pt x="34323" y="28115"/>
                </a:lnTo>
                <a:lnTo>
                  <a:pt x="34753" y="27334"/>
                </a:lnTo>
                <a:lnTo>
                  <a:pt x="35182" y="26514"/>
                </a:lnTo>
                <a:lnTo>
                  <a:pt x="35534" y="25694"/>
                </a:lnTo>
                <a:lnTo>
                  <a:pt x="35885" y="24874"/>
                </a:lnTo>
                <a:lnTo>
                  <a:pt x="36158" y="24015"/>
                </a:lnTo>
                <a:lnTo>
                  <a:pt x="36432" y="23117"/>
                </a:lnTo>
                <a:lnTo>
                  <a:pt x="36627" y="22219"/>
                </a:lnTo>
                <a:lnTo>
                  <a:pt x="36783" y="21320"/>
                </a:lnTo>
                <a:lnTo>
                  <a:pt x="36900" y="20383"/>
                </a:lnTo>
                <a:lnTo>
                  <a:pt x="36978" y="19446"/>
                </a:lnTo>
                <a:lnTo>
                  <a:pt x="36978" y="18509"/>
                </a:lnTo>
                <a:lnTo>
                  <a:pt x="36978" y="17572"/>
                </a:lnTo>
                <a:lnTo>
                  <a:pt x="36900" y="16635"/>
                </a:lnTo>
                <a:lnTo>
                  <a:pt x="36783" y="15698"/>
                </a:lnTo>
                <a:lnTo>
                  <a:pt x="36627" y="14800"/>
                </a:lnTo>
                <a:lnTo>
                  <a:pt x="36432" y="13901"/>
                </a:lnTo>
                <a:lnTo>
                  <a:pt x="36158" y="13003"/>
                </a:lnTo>
                <a:lnTo>
                  <a:pt x="35885" y="12144"/>
                </a:lnTo>
                <a:lnTo>
                  <a:pt x="35534" y="11324"/>
                </a:lnTo>
                <a:lnTo>
                  <a:pt x="35182" y="10504"/>
                </a:lnTo>
                <a:lnTo>
                  <a:pt x="34753" y="9684"/>
                </a:lnTo>
                <a:lnTo>
                  <a:pt x="34323" y="8903"/>
                </a:lnTo>
                <a:lnTo>
                  <a:pt x="33855" y="8162"/>
                </a:lnTo>
                <a:lnTo>
                  <a:pt x="33308" y="7459"/>
                </a:lnTo>
                <a:lnTo>
                  <a:pt x="32761" y="6756"/>
                </a:lnTo>
                <a:lnTo>
                  <a:pt x="32175" y="6092"/>
                </a:lnTo>
                <a:lnTo>
                  <a:pt x="31590" y="5428"/>
                </a:lnTo>
                <a:lnTo>
                  <a:pt x="30926" y="4803"/>
                </a:lnTo>
                <a:lnTo>
                  <a:pt x="30262" y="4257"/>
                </a:lnTo>
                <a:lnTo>
                  <a:pt x="29559" y="3671"/>
                </a:lnTo>
                <a:lnTo>
                  <a:pt x="28856" y="3163"/>
                </a:lnTo>
                <a:lnTo>
                  <a:pt x="28075" y="2695"/>
                </a:lnTo>
                <a:lnTo>
                  <a:pt x="27334" y="2265"/>
                </a:lnTo>
                <a:lnTo>
                  <a:pt x="26514" y="1836"/>
                </a:lnTo>
                <a:lnTo>
                  <a:pt x="25694" y="1484"/>
                </a:lnTo>
                <a:lnTo>
                  <a:pt x="24874" y="1133"/>
                </a:lnTo>
                <a:lnTo>
                  <a:pt x="24015" y="860"/>
                </a:lnTo>
                <a:lnTo>
                  <a:pt x="23116" y="586"/>
                </a:lnTo>
                <a:lnTo>
                  <a:pt x="22218" y="391"/>
                </a:lnTo>
                <a:lnTo>
                  <a:pt x="21320" y="235"/>
                </a:lnTo>
                <a:lnTo>
                  <a:pt x="20383" y="118"/>
                </a:lnTo>
                <a:lnTo>
                  <a:pt x="19446" y="40"/>
                </a:lnTo>
                <a:lnTo>
                  <a:pt x="18509" y="1"/>
                </a:lnTo>
                <a:close/>
              </a:path>
            </a:pathLst>
          </a:custGeom>
          <a:solidFill>
            <a:srgbClr val="FF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6" name="Google Shape;2096;p36"/>
          <p:cNvGrpSpPr/>
          <p:nvPr/>
        </p:nvGrpSpPr>
        <p:grpSpPr>
          <a:xfrm>
            <a:off x="514482" y="518776"/>
            <a:ext cx="1051274" cy="787312"/>
            <a:chOff x="3585475" y="1537675"/>
            <a:chExt cx="649175" cy="486175"/>
          </a:xfrm>
        </p:grpSpPr>
        <p:sp>
          <p:nvSpPr>
            <p:cNvPr id="2097" name="Google Shape;2097;p3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36"/>
          <p:cNvGrpSpPr/>
          <p:nvPr/>
        </p:nvGrpSpPr>
        <p:grpSpPr>
          <a:xfrm>
            <a:off x="7523332" y="3991726"/>
            <a:ext cx="1051274" cy="787312"/>
            <a:chOff x="3585475" y="1537675"/>
            <a:chExt cx="649175" cy="486175"/>
          </a:xfrm>
        </p:grpSpPr>
        <p:sp>
          <p:nvSpPr>
            <p:cNvPr id="2118" name="Google Shape;2118;p36"/>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6"/>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6"/>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6"/>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6"/>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6"/>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6"/>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6"/>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6"/>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6"/>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6"/>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6"/>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6"/>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6"/>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6"/>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6"/>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6"/>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6"/>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6"/>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6"/>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3">
  <p:cSld name="BLANK_1_1_1">
    <p:spTree>
      <p:nvGrpSpPr>
        <p:cNvPr id="1" name="Shape 2138"/>
        <p:cNvGrpSpPr/>
        <p:nvPr/>
      </p:nvGrpSpPr>
      <p:grpSpPr>
        <a:xfrm>
          <a:off x="0" y="0"/>
          <a:ext cx="0" cy="0"/>
          <a:chOff x="0" y="0"/>
          <a:chExt cx="0" cy="0"/>
        </a:xfrm>
      </p:grpSpPr>
      <p:grpSp>
        <p:nvGrpSpPr>
          <p:cNvPr id="2139" name="Google Shape;2139;p37"/>
          <p:cNvGrpSpPr/>
          <p:nvPr/>
        </p:nvGrpSpPr>
        <p:grpSpPr>
          <a:xfrm>
            <a:off x="7799282" y="2074226"/>
            <a:ext cx="1051274" cy="787312"/>
            <a:chOff x="3585475" y="1537675"/>
            <a:chExt cx="649175" cy="486175"/>
          </a:xfrm>
        </p:grpSpPr>
        <p:sp>
          <p:nvSpPr>
            <p:cNvPr id="2140" name="Google Shape;2140;p37"/>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7"/>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7"/>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7"/>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7"/>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7"/>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7"/>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7"/>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7"/>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7"/>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7"/>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7"/>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7"/>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7"/>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7"/>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7"/>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7"/>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7"/>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7"/>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7"/>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37"/>
          <p:cNvGrpSpPr/>
          <p:nvPr/>
        </p:nvGrpSpPr>
        <p:grpSpPr>
          <a:xfrm>
            <a:off x="293445" y="2074226"/>
            <a:ext cx="1051274" cy="787312"/>
            <a:chOff x="3585475" y="1537675"/>
            <a:chExt cx="649175" cy="486175"/>
          </a:xfrm>
        </p:grpSpPr>
        <p:sp>
          <p:nvSpPr>
            <p:cNvPr id="2161" name="Google Shape;2161;p37"/>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7"/>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7"/>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7"/>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7"/>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7"/>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7"/>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7"/>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7"/>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7"/>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7"/>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7"/>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7"/>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7"/>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7"/>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7"/>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7"/>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7"/>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7"/>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7"/>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1" name="Google Shape;2181;p37"/>
          <p:cNvSpPr/>
          <p:nvPr/>
        </p:nvSpPr>
        <p:spPr>
          <a:xfrm>
            <a:off x="3227875" y="4385403"/>
            <a:ext cx="2688246" cy="2688296"/>
          </a:xfrm>
          <a:custGeom>
            <a:avLst/>
            <a:gdLst/>
            <a:ahLst/>
            <a:cxnLst/>
            <a:rect l="l" t="t" r="r" b="b"/>
            <a:pathLst>
              <a:path w="53730" h="53731" fill="none" extrusionOk="0">
                <a:moveTo>
                  <a:pt x="53730" y="26865"/>
                </a:moveTo>
                <a:lnTo>
                  <a:pt x="53730" y="26865"/>
                </a:lnTo>
                <a:lnTo>
                  <a:pt x="53691" y="28232"/>
                </a:lnTo>
                <a:lnTo>
                  <a:pt x="53613" y="29599"/>
                </a:lnTo>
                <a:lnTo>
                  <a:pt x="53418" y="30965"/>
                </a:lnTo>
                <a:lnTo>
                  <a:pt x="53183" y="32293"/>
                </a:lnTo>
                <a:lnTo>
                  <a:pt x="52910" y="33582"/>
                </a:lnTo>
                <a:lnTo>
                  <a:pt x="52520" y="34870"/>
                </a:lnTo>
                <a:lnTo>
                  <a:pt x="52129" y="36120"/>
                </a:lnTo>
                <a:lnTo>
                  <a:pt x="51621" y="37330"/>
                </a:lnTo>
                <a:lnTo>
                  <a:pt x="51075" y="38502"/>
                </a:lnTo>
                <a:lnTo>
                  <a:pt x="50489" y="39673"/>
                </a:lnTo>
                <a:lnTo>
                  <a:pt x="49864" y="40805"/>
                </a:lnTo>
                <a:lnTo>
                  <a:pt x="49161" y="41899"/>
                </a:lnTo>
                <a:lnTo>
                  <a:pt x="48420" y="42953"/>
                </a:lnTo>
                <a:lnTo>
                  <a:pt x="47600" y="43968"/>
                </a:lnTo>
                <a:lnTo>
                  <a:pt x="46780" y="44944"/>
                </a:lnTo>
                <a:lnTo>
                  <a:pt x="45881" y="45882"/>
                </a:lnTo>
                <a:lnTo>
                  <a:pt x="44944" y="46741"/>
                </a:lnTo>
                <a:lnTo>
                  <a:pt x="43968" y="47600"/>
                </a:lnTo>
                <a:lnTo>
                  <a:pt x="42953" y="48381"/>
                </a:lnTo>
                <a:lnTo>
                  <a:pt x="41899" y="49161"/>
                </a:lnTo>
                <a:lnTo>
                  <a:pt x="40805" y="49825"/>
                </a:lnTo>
                <a:lnTo>
                  <a:pt x="39673" y="50489"/>
                </a:lnTo>
                <a:lnTo>
                  <a:pt x="38501" y="51075"/>
                </a:lnTo>
                <a:lnTo>
                  <a:pt x="37330" y="51621"/>
                </a:lnTo>
                <a:lnTo>
                  <a:pt x="36120" y="52090"/>
                </a:lnTo>
                <a:lnTo>
                  <a:pt x="34870" y="52520"/>
                </a:lnTo>
                <a:lnTo>
                  <a:pt x="33581" y="52871"/>
                </a:lnTo>
                <a:lnTo>
                  <a:pt x="32293" y="53183"/>
                </a:lnTo>
                <a:lnTo>
                  <a:pt x="30965" y="53418"/>
                </a:lnTo>
                <a:lnTo>
                  <a:pt x="29638" y="53613"/>
                </a:lnTo>
                <a:lnTo>
                  <a:pt x="28271" y="53691"/>
                </a:lnTo>
                <a:lnTo>
                  <a:pt x="26865" y="53730"/>
                </a:lnTo>
                <a:lnTo>
                  <a:pt x="26865" y="53730"/>
                </a:lnTo>
                <a:lnTo>
                  <a:pt x="25499" y="53691"/>
                </a:lnTo>
                <a:lnTo>
                  <a:pt x="24132" y="53613"/>
                </a:lnTo>
                <a:lnTo>
                  <a:pt x="22765" y="53418"/>
                </a:lnTo>
                <a:lnTo>
                  <a:pt x="21477" y="53183"/>
                </a:lnTo>
                <a:lnTo>
                  <a:pt x="20149" y="52871"/>
                </a:lnTo>
                <a:lnTo>
                  <a:pt x="18900" y="52520"/>
                </a:lnTo>
                <a:lnTo>
                  <a:pt x="17650" y="52090"/>
                </a:lnTo>
                <a:lnTo>
                  <a:pt x="16401" y="51621"/>
                </a:lnTo>
                <a:lnTo>
                  <a:pt x="15229" y="51075"/>
                </a:lnTo>
                <a:lnTo>
                  <a:pt x="14058" y="50489"/>
                </a:lnTo>
                <a:lnTo>
                  <a:pt x="12925" y="49825"/>
                </a:lnTo>
                <a:lnTo>
                  <a:pt x="11832" y="49161"/>
                </a:lnTo>
                <a:lnTo>
                  <a:pt x="10778" y="48381"/>
                </a:lnTo>
                <a:lnTo>
                  <a:pt x="9762" y="47600"/>
                </a:lnTo>
                <a:lnTo>
                  <a:pt x="8825" y="46741"/>
                </a:lnTo>
                <a:lnTo>
                  <a:pt x="7888" y="45882"/>
                </a:lnTo>
                <a:lnTo>
                  <a:pt x="6990" y="44944"/>
                </a:lnTo>
                <a:lnTo>
                  <a:pt x="6131" y="43968"/>
                </a:lnTo>
                <a:lnTo>
                  <a:pt x="5350" y="42953"/>
                </a:lnTo>
                <a:lnTo>
                  <a:pt x="4608" y="41899"/>
                </a:lnTo>
                <a:lnTo>
                  <a:pt x="3905" y="40805"/>
                </a:lnTo>
                <a:lnTo>
                  <a:pt x="3242" y="39673"/>
                </a:lnTo>
                <a:lnTo>
                  <a:pt x="2656" y="38502"/>
                </a:lnTo>
                <a:lnTo>
                  <a:pt x="2109" y="37330"/>
                </a:lnTo>
                <a:lnTo>
                  <a:pt x="1641" y="36120"/>
                </a:lnTo>
                <a:lnTo>
                  <a:pt x="1211" y="34870"/>
                </a:lnTo>
                <a:lnTo>
                  <a:pt x="860" y="33582"/>
                </a:lnTo>
                <a:lnTo>
                  <a:pt x="547" y="32293"/>
                </a:lnTo>
                <a:lnTo>
                  <a:pt x="313" y="30965"/>
                </a:lnTo>
                <a:lnTo>
                  <a:pt x="157" y="29599"/>
                </a:lnTo>
                <a:lnTo>
                  <a:pt x="40" y="28232"/>
                </a:lnTo>
                <a:lnTo>
                  <a:pt x="1" y="26865"/>
                </a:lnTo>
                <a:lnTo>
                  <a:pt x="1" y="26865"/>
                </a:lnTo>
                <a:lnTo>
                  <a:pt x="40" y="25499"/>
                </a:lnTo>
                <a:lnTo>
                  <a:pt x="157" y="24132"/>
                </a:lnTo>
                <a:lnTo>
                  <a:pt x="313" y="22765"/>
                </a:lnTo>
                <a:lnTo>
                  <a:pt x="547" y="21438"/>
                </a:lnTo>
                <a:lnTo>
                  <a:pt x="860" y="20149"/>
                </a:lnTo>
                <a:lnTo>
                  <a:pt x="1211" y="18861"/>
                </a:lnTo>
                <a:lnTo>
                  <a:pt x="1641" y="17611"/>
                </a:lnTo>
                <a:lnTo>
                  <a:pt x="2109" y="16401"/>
                </a:lnTo>
                <a:lnTo>
                  <a:pt x="2656" y="15229"/>
                </a:lnTo>
                <a:lnTo>
                  <a:pt x="3242" y="14058"/>
                </a:lnTo>
                <a:lnTo>
                  <a:pt x="3905" y="12926"/>
                </a:lnTo>
                <a:lnTo>
                  <a:pt x="4608" y="11832"/>
                </a:lnTo>
                <a:lnTo>
                  <a:pt x="5350" y="10778"/>
                </a:lnTo>
                <a:lnTo>
                  <a:pt x="6131" y="9763"/>
                </a:lnTo>
                <a:lnTo>
                  <a:pt x="6990" y="8786"/>
                </a:lnTo>
                <a:lnTo>
                  <a:pt x="7888" y="7849"/>
                </a:lnTo>
                <a:lnTo>
                  <a:pt x="8825" y="6990"/>
                </a:lnTo>
                <a:lnTo>
                  <a:pt x="9762" y="6131"/>
                </a:lnTo>
                <a:lnTo>
                  <a:pt x="10778" y="5350"/>
                </a:lnTo>
                <a:lnTo>
                  <a:pt x="11832" y="4569"/>
                </a:lnTo>
                <a:lnTo>
                  <a:pt x="12925" y="3906"/>
                </a:lnTo>
                <a:lnTo>
                  <a:pt x="14058" y="3242"/>
                </a:lnTo>
                <a:lnTo>
                  <a:pt x="15229" y="2656"/>
                </a:lnTo>
                <a:lnTo>
                  <a:pt x="16401" y="2109"/>
                </a:lnTo>
                <a:lnTo>
                  <a:pt x="17650" y="1641"/>
                </a:lnTo>
                <a:lnTo>
                  <a:pt x="18900" y="1211"/>
                </a:lnTo>
                <a:lnTo>
                  <a:pt x="20149" y="860"/>
                </a:lnTo>
                <a:lnTo>
                  <a:pt x="21477" y="547"/>
                </a:lnTo>
                <a:lnTo>
                  <a:pt x="22765" y="313"/>
                </a:lnTo>
                <a:lnTo>
                  <a:pt x="24132" y="118"/>
                </a:lnTo>
                <a:lnTo>
                  <a:pt x="25499" y="40"/>
                </a:lnTo>
                <a:lnTo>
                  <a:pt x="26865" y="1"/>
                </a:lnTo>
                <a:lnTo>
                  <a:pt x="26865" y="1"/>
                </a:lnTo>
                <a:lnTo>
                  <a:pt x="28271" y="40"/>
                </a:lnTo>
                <a:lnTo>
                  <a:pt x="29638" y="118"/>
                </a:lnTo>
                <a:lnTo>
                  <a:pt x="30965" y="313"/>
                </a:lnTo>
                <a:lnTo>
                  <a:pt x="32293" y="547"/>
                </a:lnTo>
                <a:lnTo>
                  <a:pt x="33581" y="860"/>
                </a:lnTo>
                <a:lnTo>
                  <a:pt x="34870" y="1211"/>
                </a:lnTo>
                <a:lnTo>
                  <a:pt x="36120" y="1641"/>
                </a:lnTo>
                <a:lnTo>
                  <a:pt x="37330" y="2109"/>
                </a:lnTo>
                <a:lnTo>
                  <a:pt x="38501" y="2656"/>
                </a:lnTo>
                <a:lnTo>
                  <a:pt x="39673" y="3242"/>
                </a:lnTo>
                <a:lnTo>
                  <a:pt x="40805" y="3906"/>
                </a:lnTo>
                <a:lnTo>
                  <a:pt x="41899" y="4569"/>
                </a:lnTo>
                <a:lnTo>
                  <a:pt x="42953" y="5350"/>
                </a:lnTo>
                <a:lnTo>
                  <a:pt x="43968" y="6131"/>
                </a:lnTo>
                <a:lnTo>
                  <a:pt x="44944" y="6990"/>
                </a:lnTo>
                <a:lnTo>
                  <a:pt x="45881" y="7849"/>
                </a:lnTo>
                <a:lnTo>
                  <a:pt x="46780" y="8786"/>
                </a:lnTo>
                <a:lnTo>
                  <a:pt x="47600" y="9763"/>
                </a:lnTo>
                <a:lnTo>
                  <a:pt x="48420" y="10778"/>
                </a:lnTo>
                <a:lnTo>
                  <a:pt x="49161" y="11832"/>
                </a:lnTo>
                <a:lnTo>
                  <a:pt x="49864" y="12926"/>
                </a:lnTo>
                <a:lnTo>
                  <a:pt x="50489" y="14058"/>
                </a:lnTo>
                <a:lnTo>
                  <a:pt x="51075" y="15229"/>
                </a:lnTo>
                <a:lnTo>
                  <a:pt x="51621" y="16401"/>
                </a:lnTo>
                <a:lnTo>
                  <a:pt x="52129" y="17611"/>
                </a:lnTo>
                <a:lnTo>
                  <a:pt x="52520" y="18861"/>
                </a:lnTo>
                <a:lnTo>
                  <a:pt x="52910" y="20149"/>
                </a:lnTo>
                <a:lnTo>
                  <a:pt x="53183" y="21438"/>
                </a:lnTo>
                <a:lnTo>
                  <a:pt x="53418" y="22765"/>
                </a:lnTo>
                <a:lnTo>
                  <a:pt x="53613" y="24132"/>
                </a:lnTo>
                <a:lnTo>
                  <a:pt x="53691" y="25499"/>
                </a:lnTo>
                <a:lnTo>
                  <a:pt x="53730" y="26865"/>
                </a:lnTo>
                <a:lnTo>
                  <a:pt x="53730" y="26865"/>
                </a:lnTo>
                <a:close/>
              </a:path>
            </a:pathLst>
          </a:custGeom>
          <a:noFill/>
          <a:ln w="23425" cap="rnd" cmpd="sng">
            <a:solidFill>
              <a:srgbClr val="FF31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 name="Google Shape;2182;p37"/>
          <p:cNvGrpSpPr/>
          <p:nvPr/>
        </p:nvGrpSpPr>
        <p:grpSpPr>
          <a:xfrm>
            <a:off x="2399960" y="871118"/>
            <a:ext cx="4287930" cy="3642388"/>
            <a:chOff x="4611450" y="3151300"/>
            <a:chExt cx="667725" cy="567200"/>
          </a:xfrm>
        </p:grpSpPr>
        <p:sp>
          <p:nvSpPr>
            <p:cNvPr id="2183" name="Google Shape;2183;p37"/>
            <p:cNvSpPr/>
            <p:nvPr/>
          </p:nvSpPr>
          <p:spPr>
            <a:xfrm>
              <a:off x="4703200" y="3151300"/>
              <a:ext cx="25" cy="567200"/>
            </a:xfrm>
            <a:custGeom>
              <a:avLst/>
              <a:gdLst/>
              <a:ahLst/>
              <a:cxnLst/>
              <a:rect l="l" t="t" r="r" b="b"/>
              <a:pathLst>
                <a:path w="1" h="22688" fill="none" extrusionOk="0">
                  <a:moveTo>
                    <a:pt x="1" y="1"/>
                  </a:moveTo>
                  <a:lnTo>
                    <a:pt x="1"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7"/>
            <p:cNvSpPr/>
            <p:nvPr/>
          </p:nvSpPr>
          <p:spPr>
            <a:xfrm>
              <a:off x="47842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7"/>
            <p:cNvSpPr/>
            <p:nvPr/>
          </p:nvSpPr>
          <p:spPr>
            <a:xfrm>
              <a:off x="48642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7"/>
            <p:cNvSpPr/>
            <p:nvPr/>
          </p:nvSpPr>
          <p:spPr>
            <a:xfrm>
              <a:off x="494530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7"/>
            <p:cNvSpPr/>
            <p:nvPr/>
          </p:nvSpPr>
          <p:spPr>
            <a:xfrm>
              <a:off x="502632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7"/>
            <p:cNvSpPr/>
            <p:nvPr/>
          </p:nvSpPr>
          <p:spPr>
            <a:xfrm>
              <a:off x="5107350"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7"/>
            <p:cNvSpPr/>
            <p:nvPr/>
          </p:nvSpPr>
          <p:spPr>
            <a:xfrm>
              <a:off x="5188375" y="3151300"/>
              <a:ext cx="25" cy="567200"/>
            </a:xfrm>
            <a:custGeom>
              <a:avLst/>
              <a:gdLst/>
              <a:ahLst/>
              <a:cxnLst/>
              <a:rect l="l" t="t" r="r" b="b"/>
              <a:pathLst>
                <a:path w="1" h="22688" fill="none" extrusionOk="0">
                  <a:moveTo>
                    <a:pt x="0" y="1"/>
                  </a:moveTo>
                  <a:lnTo>
                    <a:pt x="0" y="22687"/>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7"/>
            <p:cNvSpPr/>
            <p:nvPr/>
          </p:nvSpPr>
          <p:spPr>
            <a:xfrm>
              <a:off x="4611450" y="363355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7"/>
            <p:cNvSpPr/>
            <p:nvPr/>
          </p:nvSpPr>
          <p:spPr>
            <a:xfrm>
              <a:off x="4611450" y="355252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7"/>
            <p:cNvSpPr/>
            <p:nvPr/>
          </p:nvSpPr>
          <p:spPr>
            <a:xfrm>
              <a:off x="4611450" y="3471500"/>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7"/>
            <p:cNvSpPr/>
            <p:nvPr/>
          </p:nvSpPr>
          <p:spPr>
            <a:xfrm>
              <a:off x="4611450" y="3390475"/>
              <a:ext cx="667725" cy="25"/>
            </a:xfrm>
            <a:custGeom>
              <a:avLst/>
              <a:gdLst/>
              <a:ahLst/>
              <a:cxnLst/>
              <a:rect l="l" t="t" r="r" b="b"/>
              <a:pathLst>
                <a:path w="26709" h="1" fill="none" extrusionOk="0">
                  <a:moveTo>
                    <a:pt x="0" y="0"/>
                  </a:moveTo>
                  <a:lnTo>
                    <a:pt x="26709" y="0"/>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7"/>
            <p:cNvSpPr/>
            <p:nvPr/>
          </p:nvSpPr>
          <p:spPr>
            <a:xfrm>
              <a:off x="4611450" y="3310425"/>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7"/>
            <p:cNvSpPr/>
            <p:nvPr/>
          </p:nvSpPr>
          <p:spPr>
            <a:xfrm>
              <a:off x="4611450" y="3229400"/>
              <a:ext cx="667725" cy="25"/>
            </a:xfrm>
            <a:custGeom>
              <a:avLst/>
              <a:gdLst/>
              <a:ahLst/>
              <a:cxnLst/>
              <a:rect l="l" t="t" r="r" b="b"/>
              <a:pathLst>
                <a:path w="26709" h="1" fill="none" extrusionOk="0">
                  <a:moveTo>
                    <a:pt x="0" y="1"/>
                  </a:moveTo>
                  <a:lnTo>
                    <a:pt x="26709" y="1"/>
                  </a:lnTo>
                </a:path>
              </a:pathLst>
            </a:custGeom>
            <a:noFill/>
            <a:ln w="7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6" name="Google Shape;2196;p37"/>
          <p:cNvSpPr/>
          <p:nvPr/>
        </p:nvSpPr>
        <p:spPr>
          <a:xfrm>
            <a:off x="3161643" y="-1861624"/>
            <a:ext cx="2820666" cy="2823640"/>
          </a:xfrm>
          <a:custGeom>
            <a:avLst/>
            <a:gdLst/>
            <a:ahLst/>
            <a:cxnLst/>
            <a:rect l="l" t="t" r="r" b="b"/>
            <a:pathLst>
              <a:path w="36979" h="37018" extrusionOk="0">
                <a:moveTo>
                  <a:pt x="18509" y="1"/>
                </a:moveTo>
                <a:lnTo>
                  <a:pt x="17533" y="40"/>
                </a:lnTo>
                <a:lnTo>
                  <a:pt x="16595" y="118"/>
                </a:lnTo>
                <a:lnTo>
                  <a:pt x="15697" y="235"/>
                </a:lnTo>
                <a:lnTo>
                  <a:pt x="14760" y="391"/>
                </a:lnTo>
                <a:lnTo>
                  <a:pt x="13862" y="586"/>
                </a:lnTo>
                <a:lnTo>
                  <a:pt x="13003" y="860"/>
                </a:lnTo>
                <a:lnTo>
                  <a:pt x="12144" y="1133"/>
                </a:lnTo>
                <a:lnTo>
                  <a:pt x="11285" y="1484"/>
                </a:lnTo>
                <a:lnTo>
                  <a:pt x="10465" y="1836"/>
                </a:lnTo>
                <a:lnTo>
                  <a:pt x="9684" y="2265"/>
                </a:lnTo>
                <a:lnTo>
                  <a:pt x="8903" y="2695"/>
                </a:lnTo>
                <a:lnTo>
                  <a:pt x="8161" y="3163"/>
                </a:lnTo>
                <a:lnTo>
                  <a:pt x="7419" y="3671"/>
                </a:lnTo>
                <a:lnTo>
                  <a:pt x="6755" y="4257"/>
                </a:lnTo>
                <a:lnTo>
                  <a:pt x="6053" y="4803"/>
                </a:lnTo>
                <a:lnTo>
                  <a:pt x="5428" y="5428"/>
                </a:lnTo>
                <a:lnTo>
                  <a:pt x="4803" y="6092"/>
                </a:lnTo>
                <a:lnTo>
                  <a:pt x="4217" y="6756"/>
                </a:lnTo>
                <a:lnTo>
                  <a:pt x="3671" y="7459"/>
                </a:lnTo>
                <a:lnTo>
                  <a:pt x="3163" y="8162"/>
                </a:lnTo>
                <a:lnTo>
                  <a:pt x="2695" y="8903"/>
                </a:lnTo>
                <a:lnTo>
                  <a:pt x="2226" y="9684"/>
                </a:lnTo>
                <a:lnTo>
                  <a:pt x="1836" y="10504"/>
                </a:lnTo>
                <a:lnTo>
                  <a:pt x="1445" y="11324"/>
                </a:lnTo>
                <a:lnTo>
                  <a:pt x="1133" y="12144"/>
                </a:lnTo>
                <a:lnTo>
                  <a:pt x="820" y="13003"/>
                </a:lnTo>
                <a:lnTo>
                  <a:pt x="586" y="13901"/>
                </a:lnTo>
                <a:lnTo>
                  <a:pt x="391" y="14800"/>
                </a:lnTo>
                <a:lnTo>
                  <a:pt x="235" y="15698"/>
                </a:lnTo>
                <a:lnTo>
                  <a:pt x="117" y="16635"/>
                </a:lnTo>
                <a:lnTo>
                  <a:pt x="39" y="17572"/>
                </a:lnTo>
                <a:lnTo>
                  <a:pt x="0" y="18509"/>
                </a:lnTo>
                <a:lnTo>
                  <a:pt x="39" y="19446"/>
                </a:lnTo>
                <a:lnTo>
                  <a:pt x="117" y="20383"/>
                </a:lnTo>
                <a:lnTo>
                  <a:pt x="235" y="21320"/>
                </a:lnTo>
                <a:lnTo>
                  <a:pt x="391" y="22219"/>
                </a:lnTo>
                <a:lnTo>
                  <a:pt x="586" y="23117"/>
                </a:lnTo>
                <a:lnTo>
                  <a:pt x="820" y="24015"/>
                </a:lnTo>
                <a:lnTo>
                  <a:pt x="1133" y="24874"/>
                </a:lnTo>
                <a:lnTo>
                  <a:pt x="1445" y="25694"/>
                </a:lnTo>
                <a:lnTo>
                  <a:pt x="1836" y="26514"/>
                </a:lnTo>
                <a:lnTo>
                  <a:pt x="2226" y="27334"/>
                </a:lnTo>
                <a:lnTo>
                  <a:pt x="2695" y="28115"/>
                </a:lnTo>
                <a:lnTo>
                  <a:pt x="3163" y="28857"/>
                </a:lnTo>
                <a:lnTo>
                  <a:pt x="3671" y="29559"/>
                </a:lnTo>
                <a:lnTo>
                  <a:pt x="4217" y="30262"/>
                </a:lnTo>
                <a:lnTo>
                  <a:pt x="4803" y="30926"/>
                </a:lnTo>
                <a:lnTo>
                  <a:pt x="5428" y="31590"/>
                </a:lnTo>
                <a:lnTo>
                  <a:pt x="6053" y="32215"/>
                </a:lnTo>
                <a:lnTo>
                  <a:pt x="6755" y="32761"/>
                </a:lnTo>
                <a:lnTo>
                  <a:pt x="7419" y="33347"/>
                </a:lnTo>
                <a:lnTo>
                  <a:pt x="8161" y="33855"/>
                </a:lnTo>
                <a:lnTo>
                  <a:pt x="8903" y="34323"/>
                </a:lnTo>
                <a:lnTo>
                  <a:pt x="9684" y="34753"/>
                </a:lnTo>
                <a:lnTo>
                  <a:pt x="10465" y="35182"/>
                </a:lnTo>
                <a:lnTo>
                  <a:pt x="11285" y="35534"/>
                </a:lnTo>
                <a:lnTo>
                  <a:pt x="12144" y="35885"/>
                </a:lnTo>
                <a:lnTo>
                  <a:pt x="13003" y="36158"/>
                </a:lnTo>
                <a:lnTo>
                  <a:pt x="13862" y="36432"/>
                </a:lnTo>
                <a:lnTo>
                  <a:pt x="14760" y="36627"/>
                </a:lnTo>
                <a:lnTo>
                  <a:pt x="15697" y="36783"/>
                </a:lnTo>
                <a:lnTo>
                  <a:pt x="16595" y="36900"/>
                </a:lnTo>
                <a:lnTo>
                  <a:pt x="17533" y="36978"/>
                </a:lnTo>
                <a:lnTo>
                  <a:pt x="18509" y="37018"/>
                </a:lnTo>
                <a:lnTo>
                  <a:pt x="19446" y="36978"/>
                </a:lnTo>
                <a:lnTo>
                  <a:pt x="20383" y="36900"/>
                </a:lnTo>
                <a:lnTo>
                  <a:pt x="21320" y="36783"/>
                </a:lnTo>
                <a:lnTo>
                  <a:pt x="22218" y="36627"/>
                </a:lnTo>
                <a:lnTo>
                  <a:pt x="23116" y="36432"/>
                </a:lnTo>
                <a:lnTo>
                  <a:pt x="24015" y="36158"/>
                </a:lnTo>
                <a:lnTo>
                  <a:pt x="24874" y="35885"/>
                </a:lnTo>
                <a:lnTo>
                  <a:pt x="25694" y="35534"/>
                </a:lnTo>
                <a:lnTo>
                  <a:pt x="26514" y="35182"/>
                </a:lnTo>
                <a:lnTo>
                  <a:pt x="27334" y="34753"/>
                </a:lnTo>
                <a:lnTo>
                  <a:pt x="28075" y="34323"/>
                </a:lnTo>
                <a:lnTo>
                  <a:pt x="28856" y="33855"/>
                </a:lnTo>
                <a:lnTo>
                  <a:pt x="29559" y="33347"/>
                </a:lnTo>
                <a:lnTo>
                  <a:pt x="30262" y="32761"/>
                </a:lnTo>
                <a:lnTo>
                  <a:pt x="30926" y="32215"/>
                </a:lnTo>
                <a:lnTo>
                  <a:pt x="31590" y="31590"/>
                </a:lnTo>
                <a:lnTo>
                  <a:pt x="32175" y="30926"/>
                </a:lnTo>
                <a:lnTo>
                  <a:pt x="32761" y="30262"/>
                </a:lnTo>
                <a:lnTo>
                  <a:pt x="33308" y="29559"/>
                </a:lnTo>
                <a:lnTo>
                  <a:pt x="33855" y="28857"/>
                </a:lnTo>
                <a:lnTo>
                  <a:pt x="34323" y="28115"/>
                </a:lnTo>
                <a:lnTo>
                  <a:pt x="34753" y="27334"/>
                </a:lnTo>
                <a:lnTo>
                  <a:pt x="35182" y="26514"/>
                </a:lnTo>
                <a:lnTo>
                  <a:pt x="35534" y="25694"/>
                </a:lnTo>
                <a:lnTo>
                  <a:pt x="35885" y="24874"/>
                </a:lnTo>
                <a:lnTo>
                  <a:pt x="36158" y="24015"/>
                </a:lnTo>
                <a:lnTo>
                  <a:pt x="36432" y="23117"/>
                </a:lnTo>
                <a:lnTo>
                  <a:pt x="36627" y="22219"/>
                </a:lnTo>
                <a:lnTo>
                  <a:pt x="36783" y="21320"/>
                </a:lnTo>
                <a:lnTo>
                  <a:pt x="36900" y="20383"/>
                </a:lnTo>
                <a:lnTo>
                  <a:pt x="36978" y="19446"/>
                </a:lnTo>
                <a:lnTo>
                  <a:pt x="36978" y="18509"/>
                </a:lnTo>
                <a:lnTo>
                  <a:pt x="36978" y="17572"/>
                </a:lnTo>
                <a:lnTo>
                  <a:pt x="36900" y="16635"/>
                </a:lnTo>
                <a:lnTo>
                  <a:pt x="36783" y="15698"/>
                </a:lnTo>
                <a:lnTo>
                  <a:pt x="36627" y="14800"/>
                </a:lnTo>
                <a:lnTo>
                  <a:pt x="36432" y="13901"/>
                </a:lnTo>
                <a:lnTo>
                  <a:pt x="36158" y="13003"/>
                </a:lnTo>
                <a:lnTo>
                  <a:pt x="35885" y="12144"/>
                </a:lnTo>
                <a:lnTo>
                  <a:pt x="35534" y="11324"/>
                </a:lnTo>
                <a:lnTo>
                  <a:pt x="35182" y="10504"/>
                </a:lnTo>
                <a:lnTo>
                  <a:pt x="34753" y="9684"/>
                </a:lnTo>
                <a:lnTo>
                  <a:pt x="34323" y="8903"/>
                </a:lnTo>
                <a:lnTo>
                  <a:pt x="33855" y="8162"/>
                </a:lnTo>
                <a:lnTo>
                  <a:pt x="33308" y="7459"/>
                </a:lnTo>
                <a:lnTo>
                  <a:pt x="32761" y="6756"/>
                </a:lnTo>
                <a:lnTo>
                  <a:pt x="32175" y="6092"/>
                </a:lnTo>
                <a:lnTo>
                  <a:pt x="31590" y="5428"/>
                </a:lnTo>
                <a:lnTo>
                  <a:pt x="30926" y="4803"/>
                </a:lnTo>
                <a:lnTo>
                  <a:pt x="30262" y="4257"/>
                </a:lnTo>
                <a:lnTo>
                  <a:pt x="29559" y="3671"/>
                </a:lnTo>
                <a:lnTo>
                  <a:pt x="28856" y="3163"/>
                </a:lnTo>
                <a:lnTo>
                  <a:pt x="28075" y="2695"/>
                </a:lnTo>
                <a:lnTo>
                  <a:pt x="27334" y="2265"/>
                </a:lnTo>
                <a:lnTo>
                  <a:pt x="26514" y="1836"/>
                </a:lnTo>
                <a:lnTo>
                  <a:pt x="25694" y="1484"/>
                </a:lnTo>
                <a:lnTo>
                  <a:pt x="24874" y="1133"/>
                </a:lnTo>
                <a:lnTo>
                  <a:pt x="24015" y="860"/>
                </a:lnTo>
                <a:lnTo>
                  <a:pt x="23116" y="586"/>
                </a:lnTo>
                <a:lnTo>
                  <a:pt x="22218" y="391"/>
                </a:lnTo>
                <a:lnTo>
                  <a:pt x="21320" y="235"/>
                </a:lnTo>
                <a:lnTo>
                  <a:pt x="20383" y="118"/>
                </a:lnTo>
                <a:lnTo>
                  <a:pt x="19446" y="40"/>
                </a:lnTo>
                <a:lnTo>
                  <a:pt x="18509" y="1"/>
                </a:lnTo>
                <a:close/>
              </a:path>
            </a:pathLst>
          </a:custGeom>
          <a:solidFill>
            <a:srgbClr val="FF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dirty="0" smtClean="0"/>
              <a:t>Click to edit Master title style</a:t>
            </a:r>
            <a:endParaRPr lang="en-IN" dirty="0"/>
          </a:p>
        </p:txBody>
      </p:sp>
      <p:sp>
        <p:nvSpPr>
          <p:cNvPr id="3" name="Content Placeholder 2"/>
          <p:cNvSpPr>
            <a:spLocks noGrp="1"/>
          </p:cNvSpPr>
          <p:nvPr>
            <p:ph idx="1"/>
          </p:nvPr>
        </p:nvSpPr>
        <p:spPr>
          <a:ln>
            <a:noFill/>
          </a:ln>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Rectangle 6"/>
          <p:cNvSpPr>
            <a:spLocks noGrp="1" noChangeArrowheads="1"/>
          </p:cNvSpPr>
          <p:nvPr>
            <p:ph type="sldNum" sz="quarter" idx="4"/>
          </p:nvPr>
        </p:nvSpPr>
        <p:spPr>
          <a:xfrm>
            <a:off x="4953000" y="4629150"/>
            <a:ext cx="4343400" cy="228600"/>
          </a:xfrm>
          <a:prstGeom prst="rect">
            <a:avLst/>
          </a:prstGeom>
          <a:ln/>
        </p:spPr>
        <p:txBody>
          <a:bodyPr/>
          <a:lstStyle>
            <a:lvl1pPr>
              <a:defRPr/>
            </a:lvl1pPr>
          </a:lstStyle>
          <a:p>
            <a:pPr>
              <a:defRPr/>
            </a:pPr>
            <a:r>
              <a:rPr lang="en-US" dirty="0" smtClean="0"/>
              <a:t>www.pantechsolutions.net</a:t>
            </a:r>
          </a:p>
          <a:p>
            <a:pPr>
              <a:defRPr/>
            </a:pPr>
            <a:r>
              <a:rPr lang="en-US" dirty="0" smtClean="0"/>
              <a:t>For learning hub visit  learn.pantechsolutions.net </a:t>
            </a:r>
            <a:endParaRPr lang="en-US" dirty="0"/>
          </a:p>
        </p:txBody>
      </p:sp>
    </p:spTree>
    <p:extLst>
      <p:ext uri="{BB962C8B-B14F-4D97-AF65-F5344CB8AC3E}">
        <p14:creationId xmlns:p14="http://schemas.microsoft.com/office/powerpoint/2010/main" val="2669095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1pPr>
            <a:lvl2pPr lvl="1"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2pPr>
            <a:lvl3pPr lvl="2"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3pPr>
            <a:lvl4pPr lvl="3"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4pPr>
            <a:lvl5pPr lvl="4"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5pPr>
            <a:lvl6pPr lvl="5"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6pPr>
            <a:lvl7pPr lvl="6"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7pPr>
            <a:lvl8pPr lvl="7"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8pPr>
            <a:lvl9pPr lvl="8" rtl="0">
              <a:spcBef>
                <a:spcPts val="0"/>
              </a:spcBef>
              <a:spcAft>
                <a:spcPts val="0"/>
              </a:spcAft>
              <a:buClr>
                <a:schemeClr val="dk1"/>
              </a:buClr>
              <a:buSzPts val="3400"/>
              <a:buFont typeface="Karla Regular"/>
              <a:buNone/>
              <a:defRPr sz="3400">
                <a:solidFill>
                  <a:schemeClr val="dk1"/>
                </a:solidFill>
                <a:latin typeface="Karla Regular"/>
                <a:ea typeface="Karla Regular"/>
                <a:cs typeface="Karla Regular"/>
                <a:sym typeface="Karla Regula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72" r:id="rId3"/>
    <p:sldLayoutId id="2147483681" r:id="rId4"/>
    <p:sldLayoutId id="2147483682" r:id="rId5"/>
    <p:sldLayoutId id="2147483683" r:id="rId6"/>
    <p:sldLayoutId id="2147483687"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04"/>
        <p:cNvGrpSpPr/>
        <p:nvPr/>
      </p:nvGrpSpPr>
      <p:grpSpPr>
        <a:xfrm>
          <a:off x="0" y="0"/>
          <a:ext cx="0" cy="0"/>
          <a:chOff x="0" y="0"/>
          <a:chExt cx="0" cy="0"/>
        </a:xfrm>
      </p:grpSpPr>
      <p:sp>
        <p:nvSpPr>
          <p:cNvPr id="2205" name="Google Shape;2205;p40"/>
          <p:cNvSpPr txBox="1">
            <a:spLocks noGrp="1"/>
          </p:cNvSpPr>
          <p:nvPr>
            <p:ph type="ctrTitle"/>
          </p:nvPr>
        </p:nvSpPr>
        <p:spPr>
          <a:xfrm>
            <a:off x="2255044" y="924773"/>
            <a:ext cx="6736302" cy="2616300"/>
          </a:xfrm>
          <a:prstGeom prst="rect">
            <a:avLst/>
          </a:prstGeom>
        </p:spPr>
        <p:txBody>
          <a:bodyPr spcFirstLastPara="1" wrap="square" lIns="91425" tIns="91425" rIns="91425" bIns="91425" anchor="ctr" anchorCtr="0">
            <a:noAutofit/>
          </a:bodyPr>
          <a:lstStyle/>
          <a:p>
            <a:pPr lvl="0"/>
            <a:r>
              <a:rPr lang="en-US" sz="4000" dirty="0" err="1"/>
              <a:t>IoT</a:t>
            </a:r>
            <a:r>
              <a:rPr lang="en-US" sz="4000" dirty="0"/>
              <a:t> based weather </a:t>
            </a:r>
            <a:r>
              <a:rPr lang="en-US" sz="4000" dirty="0" smtClean="0"/>
              <a:t>monitoring system using ARM7 &amp;ESP8266</a:t>
            </a:r>
            <a:endParaRPr sz="4000" dirty="0"/>
          </a:p>
        </p:txBody>
      </p:sp>
      <p:sp>
        <p:nvSpPr>
          <p:cNvPr id="2206" name="Google Shape;2206;p40"/>
          <p:cNvSpPr txBox="1">
            <a:spLocks noGrp="1"/>
          </p:cNvSpPr>
          <p:nvPr>
            <p:ph type="subTitle" idx="1"/>
          </p:nvPr>
        </p:nvSpPr>
        <p:spPr>
          <a:xfrm>
            <a:off x="3241963" y="3620121"/>
            <a:ext cx="5140037" cy="475800"/>
          </a:xfrm>
          <a:prstGeom prst="rect">
            <a:avLst/>
          </a:prstGeom>
        </p:spPr>
        <p:txBody>
          <a:bodyPr spcFirstLastPara="1" wrap="square" lIns="91425" tIns="91425" rIns="91425" bIns="91425" anchor="ctr" anchorCtr="0">
            <a:noAutofit/>
          </a:bodyPr>
          <a:lstStyle/>
          <a:p>
            <a:pPr marL="0" lvl="0" indent="0"/>
            <a:r>
              <a:rPr lang="en" sz="1600" dirty="0"/>
              <a:t>EMBEDDED SYSTEM </a:t>
            </a:r>
            <a:r>
              <a:rPr lang="en" sz="1600" dirty="0" smtClean="0"/>
              <a:t>DESIGN &amp; IoT-Master Class</a:t>
            </a:r>
            <a:endParaRPr sz="1600" dirty="0"/>
          </a:p>
        </p:txBody>
      </p:sp>
      <p:sp>
        <p:nvSpPr>
          <p:cNvPr id="2208" name="Google Shape;2208;p40"/>
          <p:cNvSpPr/>
          <p:nvPr/>
        </p:nvSpPr>
        <p:spPr>
          <a:xfrm flipH="1">
            <a:off x="-77280" y="4354934"/>
            <a:ext cx="2785365" cy="2785308"/>
          </a:xfrm>
          <a:custGeom>
            <a:avLst/>
            <a:gdLst/>
            <a:ahLst/>
            <a:cxnLst/>
            <a:rect l="l" t="t" r="r" b="b"/>
            <a:pathLst>
              <a:path w="48967" h="48966" extrusionOk="0">
                <a:moveTo>
                  <a:pt x="24484" y="0"/>
                </a:moveTo>
                <a:lnTo>
                  <a:pt x="23234" y="39"/>
                </a:lnTo>
                <a:lnTo>
                  <a:pt x="21985" y="117"/>
                </a:lnTo>
                <a:lnTo>
                  <a:pt x="20774" y="274"/>
                </a:lnTo>
                <a:lnTo>
                  <a:pt x="19564" y="508"/>
                </a:lnTo>
                <a:lnTo>
                  <a:pt x="18392" y="781"/>
                </a:lnTo>
                <a:lnTo>
                  <a:pt x="17221" y="1094"/>
                </a:lnTo>
                <a:lnTo>
                  <a:pt x="16088" y="1484"/>
                </a:lnTo>
                <a:lnTo>
                  <a:pt x="14956" y="1914"/>
                </a:lnTo>
                <a:lnTo>
                  <a:pt x="13902" y="2421"/>
                </a:lnTo>
                <a:lnTo>
                  <a:pt x="12848" y="2968"/>
                </a:lnTo>
                <a:lnTo>
                  <a:pt x="11793" y="3554"/>
                </a:lnTo>
                <a:lnTo>
                  <a:pt x="10817" y="4178"/>
                </a:lnTo>
                <a:lnTo>
                  <a:pt x="9841" y="4881"/>
                </a:lnTo>
                <a:lnTo>
                  <a:pt x="8943" y="5584"/>
                </a:lnTo>
                <a:lnTo>
                  <a:pt x="8045" y="6365"/>
                </a:lnTo>
                <a:lnTo>
                  <a:pt x="7186" y="7185"/>
                </a:lnTo>
                <a:lnTo>
                  <a:pt x="6366" y="8005"/>
                </a:lnTo>
                <a:lnTo>
                  <a:pt x="5624" y="8903"/>
                </a:lnTo>
                <a:lnTo>
                  <a:pt x="4882" y="9840"/>
                </a:lnTo>
                <a:lnTo>
                  <a:pt x="4179" y="10777"/>
                </a:lnTo>
                <a:lnTo>
                  <a:pt x="3554" y="11793"/>
                </a:lnTo>
                <a:lnTo>
                  <a:pt x="2968" y="12808"/>
                </a:lnTo>
                <a:lnTo>
                  <a:pt x="2422" y="13862"/>
                </a:lnTo>
                <a:lnTo>
                  <a:pt x="1953" y="14955"/>
                </a:lnTo>
                <a:lnTo>
                  <a:pt x="1485" y="16049"/>
                </a:lnTo>
                <a:lnTo>
                  <a:pt x="1133" y="17181"/>
                </a:lnTo>
                <a:lnTo>
                  <a:pt x="782" y="18353"/>
                </a:lnTo>
                <a:lnTo>
                  <a:pt x="508" y="19563"/>
                </a:lnTo>
                <a:lnTo>
                  <a:pt x="313" y="20734"/>
                </a:lnTo>
                <a:lnTo>
                  <a:pt x="157" y="21984"/>
                </a:lnTo>
                <a:lnTo>
                  <a:pt x="40" y="23234"/>
                </a:lnTo>
                <a:lnTo>
                  <a:pt x="1" y="24483"/>
                </a:lnTo>
                <a:lnTo>
                  <a:pt x="40" y="25733"/>
                </a:lnTo>
                <a:lnTo>
                  <a:pt x="157" y="26982"/>
                </a:lnTo>
                <a:lnTo>
                  <a:pt x="313" y="28193"/>
                </a:lnTo>
                <a:lnTo>
                  <a:pt x="508" y="29403"/>
                </a:lnTo>
                <a:lnTo>
                  <a:pt x="782" y="30613"/>
                </a:lnTo>
                <a:lnTo>
                  <a:pt x="1133" y="31746"/>
                </a:lnTo>
                <a:lnTo>
                  <a:pt x="1485" y="32917"/>
                </a:lnTo>
                <a:lnTo>
                  <a:pt x="1953" y="34011"/>
                </a:lnTo>
                <a:lnTo>
                  <a:pt x="2422" y="35104"/>
                </a:lnTo>
                <a:lnTo>
                  <a:pt x="2968" y="36158"/>
                </a:lnTo>
                <a:lnTo>
                  <a:pt x="3554" y="37173"/>
                </a:lnTo>
                <a:lnTo>
                  <a:pt x="4179" y="38150"/>
                </a:lnTo>
                <a:lnTo>
                  <a:pt x="4882" y="39126"/>
                </a:lnTo>
                <a:lnTo>
                  <a:pt x="5624" y="40063"/>
                </a:lnTo>
                <a:lnTo>
                  <a:pt x="6366" y="40922"/>
                </a:lnTo>
                <a:lnTo>
                  <a:pt x="7186" y="41781"/>
                </a:lnTo>
                <a:lnTo>
                  <a:pt x="8045" y="42601"/>
                </a:lnTo>
                <a:lnTo>
                  <a:pt x="8943" y="43382"/>
                </a:lnTo>
                <a:lnTo>
                  <a:pt x="9841" y="44085"/>
                </a:lnTo>
                <a:lnTo>
                  <a:pt x="10817" y="44788"/>
                </a:lnTo>
                <a:lnTo>
                  <a:pt x="11793" y="45412"/>
                </a:lnTo>
                <a:lnTo>
                  <a:pt x="12848" y="45998"/>
                </a:lnTo>
                <a:lnTo>
                  <a:pt x="13902" y="46545"/>
                </a:lnTo>
                <a:lnTo>
                  <a:pt x="14956" y="47052"/>
                </a:lnTo>
                <a:lnTo>
                  <a:pt x="16088" y="47482"/>
                </a:lnTo>
                <a:lnTo>
                  <a:pt x="17221" y="47872"/>
                </a:lnTo>
                <a:lnTo>
                  <a:pt x="18392" y="48185"/>
                </a:lnTo>
                <a:lnTo>
                  <a:pt x="19564" y="48458"/>
                </a:lnTo>
                <a:lnTo>
                  <a:pt x="20774" y="48692"/>
                </a:lnTo>
                <a:lnTo>
                  <a:pt x="21985" y="48849"/>
                </a:lnTo>
                <a:lnTo>
                  <a:pt x="23234" y="48927"/>
                </a:lnTo>
                <a:lnTo>
                  <a:pt x="24484" y="48966"/>
                </a:lnTo>
                <a:lnTo>
                  <a:pt x="25772" y="48927"/>
                </a:lnTo>
                <a:lnTo>
                  <a:pt x="26983" y="48849"/>
                </a:lnTo>
                <a:lnTo>
                  <a:pt x="28232" y="48692"/>
                </a:lnTo>
                <a:lnTo>
                  <a:pt x="29443" y="48458"/>
                </a:lnTo>
                <a:lnTo>
                  <a:pt x="30614" y="48185"/>
                </a:lnTo>
                <a:lnTo>
                  <a:pt x="31786" y="47872"/>
                </a:lnTo>
                <a:lnTo>
                  <a:pt x="32918" y="47482"/>
                </a:lnTo>
                <a:lnTo>
                  <a:pt x="34011" y="47052"/>
                </a:lnTo>
                <a:lnTo>
                  <a:pt x="35105" y="46545"/>
                </a:lnTo>
                <a:lnTo>
                  <a:pt x="36159" y="45998"/>
                </a:lnTo>
                <a:lnTo>
                  <a:pt x="37174" y="45412"/>
                </a:lnTo>
                <a:lnTo>
                  <a:pt x="38189" y="44788"/>
                </a:lnTo>
                <a:lnTo>
                  <a:pt x="39127" y="44085"/>
                </a:lnTo>
                <a:lnTo>
                  <a:pt x="40064" y="43382"/>
                </a:lnTo>
                <a:lnTo>
                  <a:pt x="40962" y="42601"/>
                </a:lnTo>
                <a:lnTo>
                  <a:pt x="41821" y="41781"/>
                </a:lnTo>
                <a:lnTo>
                  <a:pt x="42602" y="40922"/>
                </a:lnTo>
                <a:lnTo>
                  <a:pt x="43383" y="40063"/>
                </a:lnTo>
                <a:lnTo>
                  <a:pt x="44125" y="39126"/>
                </a:lnTo>
                <a:lnTo>
                  <a:pt x="44788" y="38150"/>
                </a:lnTo>
                <a:lnTo>
                  <a:pt x="45452" y="37173"/>
                </a:lnTo>
                <a:lnTo>
                  <a:pt x="46038" y="36158"/>
                </a:lnTo>
                <a:lnTo>
                  <a:pt x="46546" y="35104"/>
                </a:lnTo>
                <a:lnTo>
                  <a:pt x="47053" y="34011"/>
                </a:lnTo>
                <a:lnTo>
                  <a:pt x="47483" y="32917"/>
                </a:lnTo>
                <a:lnTo>
                  <a:pt x="47873" y="31746"/>
                </a:lnTo>
                <a:lnTo>
                  <a:pt x="48225" y="30613"/>
                </a:lnTo>
                <a:lnTo>
                  <a:pt x="48498" y="29403"/>
                </a:lnTo>
                <a:lnTo>
                  <a:pt x="48693" y="28193"/>
                </a:lnTo>
                <a:lnTo>
                  <a:pt x="48849" y="26982"/>
                </a:lnTo>
                <a:lnTo>
                  <a:pt x="48966" y="25733"/>
                </a:lnTo>
                <a:lnTo>
                  <a:pt x="48966" y="24483"/>
                </a:lnTo>
                <a:lnTo>
                  <a:pt x="48966" y="23234"/>
                </a:lnTo>
                <a:lnTo>
                  <a:pt x="48849" y="21984"/>
                </a:lnTo>
                <a:lnTo>
                  <a:pt x="48693" y="20734"/>
                </a:lnTo>
                <a:lnTo>
                  <a:pt x="48498" y="19563"/>
                </a:lnTo>
                <a:lnTo>
                  <a:pt x="48225" y="18353"/>
                </a:lnTo>
                <a:lnTo>
                  <a:pt x="47873" y="17181"/>
                </a:lnTo>
                <a:lnTo>
                  <a:pt x="47483" y="16049"/>
                </a:lnTo>
                <a:lnTo>
                  <a:pt x="47053" y="14955"/>
                </a:lnTo>
                <a:lnTo>
                  <a:pt x="46546" y="13862"/>
                </a:lnTo>
                <a:lnTo>
                  <a:pt x="46038" y="12808"/>
                </a:lnTo>
                <a:lnTo>
                  <a:pt x="45452" y="11793"/>
                </a:lnTo>
                <a:lnTo>
                  <a:pt x="44788" y="10777"/>
                </a:lnTo>
                <a:lnTo>
                  <a:pt x="44125" y="9840"/>
                </a:lnTo>
                <a:lnTo>
                  <a:pt x="43383" y="8903"/>
                </a:lnTo>
                <a:lnTo>
                  <a:pt x="42602" y="8005"/>
                </a:lnTo>
                <a:lnTo>
                  <a:pt x="41821" y="7185"/>
                </a:lnTo>
                <a:lnTo>
                  <a:pt x="40962" y="6365"/>
                </a:lnTo>
                <a:lnTo>
                  <a:pt x="40064" y="5584"/>
                </a:lnTo>
                <a:lnTo>
                  <a:pt x="39127" y="4881"/>
                </a:lnTo>
                <a:lnTo>
                  <a:pt x="38189" y="4178"/>
                </a:lnTo>
                <a:lnTo>
                  <a:pt x="37174" y="3554"/>
                </a:lnTo>
                <a:lnTo>
                  <a:pt x="36159" y="2968"/>
                </a:lnTo>
                <a:lnTo>
                  <a:pt x="35105" y="2421"/>
                </a:lnTo>
                <a:lnTo>
                  <a:pt x="34011" y="1914"/>
                </a:lnTo>
                <a:lnTo>
                  <a:pt x="32918" y="1484"/>
                </a:lnTo>
                <a:lnTo>
                  <a:pt x="31786" y="1094"/>
                </a:lnTo>
                <a:lnTo>
                  <a:pt x="30614" y="781"/>
                </a:lnTo>
                <a:lnTo>
                  <a:pt x="29443" y="508"/>
                </a:lnTo>
                <a:lnTo>
                  <a:pt x="28232" y="274"/>
                </a:lnTo>
                <a:lnTo>
                  <a:pt x="26983" y="117"/>
                </a:lnTo>
                <a:lnTo>
                  <a:pt x="25772" y="39"/>
                </a:lnTo>
                <a:lnTo>
                  <a:pt x="244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9" name="Google Shape;2209;p40"/>
          <p:cNvGrpSpPr/>
          <p:nvPr/>
        </p:nvGrpSpPr>
        <p:grpSpPr>
          <a:xfrm flipH="1">
            <a:off x="-352355" y="3454401"/>
            <a:ext cx="1051274" cy="787312"/>
            <a:chOff x="3585475" y="1537675"/>
            <a:chExt cx="649175" cy="486175"/>
          </a:xfrm>
        </p:grpSpPr>
        <p:sp>
          <p:nvSpPr>
            <p:cNvPr id="2210" name="Google Shape;2210;p40"/>
            <p:cNvSpPr/>
            <p:nvPr/>
          </p:nvSpPr>
          <p:spPr>
            <a:xfrm>
              <a:off x="3585475" y="1992575"/>
              <a:ext cx="30275" cy="31275"/>
            </a:xfrm>
            <a:custGeom>
              <a:avLst/>
              <a:gdLst/>
              <a:ahLst/>
              <a:cxnLst/>
              <a:rect l="l" t="t" r="r" b="b"/>
              <a:pathLst>
                <a:path w="1211" h="1251" extrusionOk="0">
                  <a:moveTo>
                    <a:pt x="586" y="1"/>
                  </a:moveTo>
                  <a:lnTo>
                    <a:pt x="469" y="40"/>
                  </a:lnTo>
                  <a:lnTo>
                    <a:pt x="351" y="79"/>
                  </a:lnTo>
                  <a:lnTo>
                    <a:pt x="156" y="196"/>
                  </a:lnTo>
                  <a:lnTo>
                    <a:pt x="39" y="391"/>
                  </a:lnTo>
                  <a:lnTo>
                    <a:pt x="0" y="508"/>
                  </a:lnTo>
                  <a:lnTo>
                    <a:pt x="0" y="625"/>
                  </a:lnTo>
                  <a:lnTo>
                    <a:pt x="0" y="742"/>
                  </a:lnTo>
                  <a:lnTo>
                    <a:pt x="39" y="860"/>
                  </a:lnTo>
                  <a:lnTo>
                    <a:pt x="156" y="1055"/>
                  </a:lnTo>
                  <a:lnTo>
                    <a:pt x="351" y="1172"/>
                  </a:lnTo>
                  <a:lnTo>
                    <a:pt x="469" y="1211"/>
                  </a:lnTo>
                  <a:lnTo>
                    <a:pt x="586" y="1250"/>
                  </a:lnTo>
                  <a:lnTo>
                    <a:pt x="703" y="1211"/>
                  </a:lnTo>
                  <a:lnTo>
                    <a:pt x="820" y="1172"/>
                  </a:lnTo>
                  <a:lnTo>
                    <a:pt x="1015" y="1055"/>
                  </a:lnTo>
                  <a:lnTo>
                    <a:pt x="1171" y="860"/>
                  </a:lnTo>
                  <a:lnTo>
                    <a:pt x="1211" y="742"/>
                  </a:lnTo>
                  <a:lnTo>
                    <a:pt x="1211" y="625"/>
                  </a:lnTo>
                  <a:lnTo>
                    <a:pt x="1211" y="508"/>
                  </a:lnTo>
                  <a:lnTo>
                    <a:pt x="1171" y="391"/>
                  </a:lnTo>
                  <a:lnTo>
                    <a:pt x="1015" y="196"/>
                  </a:lnTo>
                  <a:lnTo>
                    <a:pt x="820" y="79"/>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0"/>
            <p:cNvSpPr/>
            <p:nvPr/>
          </p:nvSpPr>
          <p:spPr>
            <a:xfrm>
              <a:off x="3585475" y="1841275"/>
              <a:ext cx="30275" cy="30275"/>
            </a:xfrm>
            <a:custGeom>
              <a:avLst/>
              <a:gdLst/>
              <a:ahLst/>
              <a:cxnLst/>
              <a:rect l="l" t="t" r="r" b="b"/>
              <a:pathLst>
                <a:path w="1211" h="1211" extrusionOk="0">
                  <a:moveTo>
                    <a:pt x="469" y="0"/>
                  </a:moveTo>
                  <a:lnTo>
                    <a:pt x="351" y="39"/>
                  </a:lnTo>
                  <a:lnTo>
                    <a:pt x="156" y="156"/>
                  </a:lnTo>
                  <a:lnTo>
                    <a:pt x="39" y="352"/>
                  </a:lnTo>
                  <a:lnTo>
                    <a:pt x="0" y="469"/>
                  </a:lnTo>
                  <a:lnTo>
                    <a:pt x="0" y="586"/>
                  </a:lnTo>
                  <a:lnTo>
                    <a:pt x="0" y="742"/>
                  </a:lnTo>
                  <a:lnTo>
                    <a:pt x="39" y="820"/>
                  </a:lnTo>
                  <a:lnTo>
                    <a:pt x="156" y="1015"/>
                  </a:lnTo>
                  <a:lnTo>
                    <a:pt x="351" y="1172"/>
                  </a:lnTo>
                  <a:lnTo>
                    <a:pt x="469" y="1211"/>
                  </a:lnTo>
                  <a:lnTo>
                    <a:pt x="703" y="1211"/>
                  </a:lnTo>
                  <a:lnTo>
                    <a:pt x="820" y="1172"/>
                  </a:lnTo>
                  <a:lnTo>
                    <a:pt x="1015" y="1015"/>
                  </a:lnTo>
                  <a:lnTo>
                    <a:pt x="1171" y="820"/>
                  </a:lnTo>
                  <a:lnTo>
                    <a:pt x="1211" y="742"/>
                  </a:lnTo>
                  <a:lnTo>
                    <a:pt x="1211" y="586"/>
                  </a:lnTo>
                  <a:lnTo>
                    <a:pt x="1211" y="469"/>
                  </a:lnTo>
                  <a:lnTo>
                    <a:pt x="1171" y="352"/>
                  </a:lnTo>
                  <a:lnTo>
                    <a:pt x="1015" y="156"/>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0"/>
            <p:cNvSpPr/>
            <p:nvPr/>
          </p:nvSpPr>
          <p:spPr>
            <a:xfrm>
              <a:off x="3585475" y="1688975"/>
              <a:ext cx="30275" cy="30300"/>
            </a:xfrm>
            <a:custGeom>
              <a:avLst/>
              <a:gdLst/>
              <a:ahLst/>
              <a:cxnLst/>
              <a:rect l="l" t="t" r="r" b="b"/>
              <a:pathLst>
                <a:path w="1211" h="1212" extrusionOk="0">
                  <a:moveTo>
                    <a:pt x="586" y="1"/>
                  </a:moveTo>
                  <a:lnTo>
                    <a:pt x="469" y="40"/>
                  </a:lnTo>
                  <a:lnTo>
                    <a:pt x="351" y="40"/>
                  </a:lnTo>
                  <a:lnTo>
                    <a:pt x="156" y="196"/>
                  </a:lnTo>
                  <a:lnTo>
                    <a:pt x="39" y="391"/>
                  </a:lnTo>
                  <a:lnTo>
                    <a:pt x="0" y="508"/>
                  </a:lnTo>
                  <a:lnTo>
                    <a:pt x="0" y="626"/>
                  </a:lnTo>
                  <a:lnTo>
                    <a:pt x="0" y="743"/>
                  </a:lnTo>
                  <a:lnTo>
                    <a:pt x="39" y="860"/>
                  </a:lnTo>
                  <a:lnTo>
                    <a:pt x="156" y="1055"/>
                  </a:lnTo>
                  <a:lnTo>
                    <a:pt x="351" y="1172"/>
                  </a:lnTo>
                  <a:lnTo>
                    <a:pt x="469" y="1211"/>
                  </a:lnTo>
                  <a:lnTo>
                    <a:pt x="703" y="1211"/>
                  </a:lnTo>
                  <a:lnTo>
                    <a:pt x="820" y="1172"/>
                  </a:lnTo>
                  <a:lnTo>
                    <a:pt x="1015" y="1055"/>
                  </a:lnTo>
                  <a:lnTo>
                    <a:pt x="1171" y="860"/>
                  </a:lnTo>
                  <a:lnTo>
                    <a:pt x="1211" y="743"/>
                  </a:lnTo>
                  <a:lnTo>
                    <a:pt x="1211" y="626"/>
                  </a:lnTo>
                  <a:lnTo>
                    <a:pt x="1211" y="508"/>
                  </a:lnTo>
                  <a:lnTo>
                    <a:pt x="1171" y="391"/>
                  </a:lnTo>
                  <a:lnTo>
                    <a:pt x="1015" y="196"/>
                  </a:lnTo>
                  <a:lnTo>
                    <a:pt x="820" y="40"/>
                  </a:lnTo>
                  <a:lnTo>
                    <a:pt x="703"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3585475" y="1537675"/>
              <a:ext cx="30275" cy="30275"/>
            </a:xfrm>
            <a:custGeom>
              <a:avLst/>
              <a:gdLst/>
              <a:ahLst/>
              <a:cxnLst/>
              <a:rect l="l" t="t" r="r" b="b"/>
              <a:pathLst>
                <a:path w="1211" h="1211" extrusionOk="0">
                  <a:moveTo>
                    <a:pt x="469" y="0"/>
                  </a:moveTo>
                  <a:lnTo>
                    <a:pt x="351" y="39"/>
                  </a:lnTo>
                  <a:lnTo>
                    <a:pt x="156" y="157"/>
                  </a:lnTo>
                  <a:lnTo>
                    <a:pt x="39" y="352"/>
                  </a:lnTo>
                  <a:lnTo>
                    <a:pt x="0" y="469"/>
                  </a:lnTo>
                  <a:lnTo>
                    <a:pt x="0" y="586"/>
                  </a:lnTo>
                  <a:lnTo>
                    <a:pt x="0" y="703"/>
                  </a:lnTo>
                  <a:lnTo>
                    <a:pt x="39" y="820"/>
                  </a:lnTo>
                  <a:lnTo>
                    <a:pt x="156" y="1016"/>
                  </a:lnTo>
                  <a:lnTo>
                    <a:pt x="351" y="1172"/>
                  </a:lnTo>
                  <a:lnTo>
                    <a:pt x="469" y="1172"/>
                  </a:lnTo>
                  <a:lnTo>
                    <a:pt x="586" y="1211"/>
                  </a:lnTo>
                  <a:lnTo>
                    <a:pt x="703" y="1172"/>
                  </a:lnTo>
                  <a:lnTo>
                    <a:pt x="820" y="1172"/>
                  </a:lnTo>
                  <a:lnTo>
                    <a:pt x="1015" y="1016"/>
                  </a:lnTo>
                  <a:lnTo>
                    <a:pt x="1171" y="820"/>
                  </a:lnTo>
                  <a:lnTo>
                    <a:pt x="1211" y="703"/>
                  </a:lnTo>
                  <a:lnTo>
                    <a:pt x="1211" y="586"/>
                  </a:lnTo>
                  <a:lnTo>
                    <a:pt x="1211" y="469"/>
                  </a:lnTo>
                  <a:lnTo>
                    <a:pt x="1171" y="352"/>
                  </a:lnTo>
                  <a:lnTo>
                    <a:pt x="1015" y="157"/>
                  </a:lnTo>
                  <a:lnTo>
                    <a:pt x="820" y="39"/>
                  </a:lnTo>
                  <a:lnTo>
                    <a:pt x="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3739700" y="1992575"/>
              <a:ext cx="30300" cy="31275"/>
            </a:xfrm>
            <a:custGeom>
              <a:avLst/>
              <a:gdLst/>
              <a:ahLst/>
              <a:cxnLst/>
              <a:rect l="l" t="t" r="r" b="b"/>
              <a:pathLst>
                <a:path w="1212"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2" y="1211"/>
                  </a:lnTo>
                  <a:lnTo>
                    <a:pt x="860" y="1172"/>
                  </a:lnTo>
                  <a:lnTo>
                    <a:pt x="1055" y="1055"/>
                  </a:lnTo>
                  <a:lnTo>
                    <a:pt x="1172" y="860"/>
                  </a:lnTo>
                  <a:lnTo>
                    <a:pt x="1211" y="742"/>
                  </a:lnTo>
                  <a:lnTo>
                    <a:pt x="1211" y="625"/>
                  </a:lnTo>
                  <a:lnTo>
                    <a:pt x="1211" y="508"/>
                  </a:lnTo>
                  <a:lnTo>
                    <a:pt x="1172" y="391"/>
                  </a:lnTo>
                  <a:lnTo>
                    <a:pt x="1055" y="196"/>
                  </a:lnTo>
                  <a:lnTo>
                    <a:pt x="860" y="79"/>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0"/>
            <p:cNvSpPr/>
            <p:nvPr/>
          </p:nvSpPr>
          <p:spPr>
            <a:xfrm>
              <a:off x="3739700" y="1841275"/>
              <a:ext cx="30300" cy="30275"/>
            </a:xfrm>
            <a:custGeom>
              <a:avLst/>
              <a:gdLst/>
              <a:ahLst/>
              <a:cxnLst/>
              <a:rect l="l" t="t" r="r" b="b"/>
              <a:pathLst>
                <a:path w="1212"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2" y="1211"/>
                  </a:lnTo>
                  <a:lnTo>
                    <a:pt x="860" y="1172"/>
                  </a:lnTo>
                  <a:lnTo>
                    <a:pt x="1055" y="1015"/>
                  </a:lnTo>
                  <a:lnTo>
                    <a:pt x="1172" y="820"/>
                  </a:lnTo>
                  <a:lnTo>
                    <a:pt x="1211" y="742"/>
                  </a:lnTo>
                  <a:lnTo>
                    <a:pt x="1211" y="586"/>
                  </a:lnTo>
                  <a:lnTo>
                    <a:pt x="1211" y="469"/>
                  </a:lnTo>
                  <a:lnTo>
                    <a:pt x="1172" y="352"/>
                  </a:lnTo>
                  <a:lnTo>
                    <a:pt x="1055" y="156"/>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0"/>
            <p:cNvSpPr/>
            <p:nvPr/>
          </p:nvSpPr>
          <p:spPr>
            <a:xfrm>
              <a:off x="3739700" y="1688975"/>
              <a:ext cx="30300" cy="30300"/>
            </a:xfrm>
            <a:custGeom>
              <a:avLst/>
              <a:gdLst/>
              <a:ahLst/>
              <a:cxnLst/>
              <a:rect l="l" t="t" r="r" b="b"/>
              <a:pathLst>
                <a:path w="1212"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2" y="1211"/>
                  </a:lnTo>
                  <a:lnTo>
                    <a:pt x="860" y="1172"/>
                  </a:lnTo>
                  <a:lnTo>
                    <a:pt x="1055" y="1055"/>
                  </a:lnTo>
                  <a:lnTo>
                    <a:pt x="1172" y="860"/>
                  </a:lnTo>
                  <a:lnTo>
                    <a:pt x="1211" y="743"/>
                  </a:lnTo>
                  <a:lnTo>
                    <a:pt x="1211" y="626"/>
                  </a:lnTo>
                  <a:lnTo>
                    <a:pt x="1211" y="508"/>
                  </a:lnTo>
                  <a:lnTo>
                    <a:pt x="1172" y="391"/>
                  </a:lnTo>
                  <a:lnTo>
                    <a:pt x="1055" y="196"/>
                  </a:lnTo>
                  <a:lnTo>
                    <a:pt x="860" y="40"/>
                  </a:lnTo>
                  <a:lnTo>
                    <a:pt x="742"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0"/>
            <p:cNvSpPr/>
            <p:nvPr/>
          </p:nvSpPr>
          <p:spPr>
            <a:xfrm>
              <a:off x="3739700" y="1537675"/>
              <a:ext cx="30300" cy="30275"/>
            </a:xfrm>
            <a:custGeom>
              <a:avLst/>
              <a:gdLst/>
              <a:ahLst/>
              <a:cxnLst/>
              <a:rect l="l" t="t" r="r" b="b"/>
              <a:pathLst>
                <a:path w="1212"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2" y="1172"/>
                  </a:lnTo>
                  <a:lnTo>
                    <a:pt x="860" y="1172"/>
                  </a:lnTo>
                  <a:lnTo>
                    <a:pt x="1055" y="1016"/>
                  </a:lnTo>
                  <a:lnTo>
                    <a:pt x="1172" y="820"/>
                  </a:lnTo>
                  <a:lnTo>
                    <a:pt x="1211" y="703"/>
                  </a:lnTo>
                  <a:lnTo>
                    <a:pt x="1211" y="586"/>
                  </a:lnTo>
                  <a:lnTo>
                    <a:pt x="1211" y="469"/>
                  </a:lnTo>
                  <a:lnTo>
                    <a:pt x="1172" y="352"/>
                  </a:lnTo>
                  <a:lnTo>
                    <a:pt x="1055" y="157"/>
                  </a:lnTo>
                  <a:lnTo>
                    <a:pt x="86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389492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20" y="1172"/>
                  </a:lnTo>
                  <a:lnTo>
                    <a:pt x="1015" y="1055"/>
                  </a:lnTo>
                  <a:lnTo>
                    <a:pt x="1172" y="860"/>
                  </a:lnTo>
                  <a:lnTo>
                    <a:pt x="1211" y="742"/>
                  </a:lnTo>
                  <a:lnTo>
                    <a:pt x="1211" y="625"/>
                  </a:lnTo>
                  <a:lnTo>
                    <a:pt x="1211" y="508"/>
                  </a:lnTo>
                  <a:lnTo>
                    <a:pt x="1172" y="391"/>
                  </a:lnTo>
                  <a:lnTo>
                    <a:pt x="1015" y="196"/>
                  </a:lnTo>
                  <a:lnTo>
                    <a:pt x="820"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389492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20" y="1172"/>
                  </a:lnTo>
                  <a:lnTo>
                    <a:pt x="1015" y="1015"/>
                  </a:lnTo>
                  <a:lnTo>
                    <a:pt x="1172" y="820"/>
                  </a:lnTo>
                  <a:lnTo>
                    <a:pt x="1211" y="742"/>
                  </a:lnTo>
                  <a:lnTo>
                    <a:pt x="1211" y="586"/>
                  </a:lnTo>
                  <a:lnTo>
                    <a:pt x="1211" y="469"/>
                  </a:lnTo>
                  <a:lnTo>
                    <a:pt x="1172" y="352"/>
                  </a:lnTo>
                  <a:lnTo>
                    <a:pt x="1015" y="156"/>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0"/>
            <p:cNvSpPr/>
            <p:nvPr/>
          </p:nvSpPr>
          <p:spPr>
            <a:xfrm>
              <a:off x="389492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20" y="1172"/>
                  </a:lnTo>
                  <a:lnTo>
                    <a:pt x="1015" y="1055"/>
                  </a:lnTo>
                  <a:lnTo>
                    <a:pt x="1172" y="860"/>
                  </a:lnTo>
                  <a:lnTo>
                    <a:pt x="1211" y="743"/>
                  </a:lnTo>
                  <a:lnTo>
                    <a:pt x="1211" y="626"/>
                  </a:lnTo>
                  <a:lnTo>
                    <a:pt x="1211" y="508"/>
                  </a:lnTo>
                  <a:lnTo>
                    <a:pt x="1172" y="391"/>
                  </a:lnTo>
                  <a:lnTo>
                    <a:pt x="1015" y="196"/>
                  </a:lnTo>
                  <a:lnTo>
                    <a:pt x="820"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0"/>
            <p:cNvSpPr/>
            <p:nvPr/>
          </p:nvSpPr>
          <p:spPr>
            <a:xfrm>
              <a:off x="389492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20" y="1172"/>
                  </a:lnTo>
                  <a:lnTo>
                    <a:pt x="1015" y="1016"/>
                  </a:lnTo>
                  <a:lnTo>
                    <a:pt x="1172" y="820"/>
                  </a:lnTo>
                  <a:lnTo>
                    <a:pt x="1211" y="703"/>
                  </a:lnTo>
                  <a:lnTo>
                    <a:pt x="1211" y="586"/>
                  </a:lnTo>
                  <a:lnTo>
                    <a:pt x="1211" y="469"/>
                  </a:lnTo>
                  <a:lnTo>
                    <a:pt x="1172" y="352"/>
                  </a:lnTo>
                  <a:lnTo>
                    <a:pt x="1015" y="157"/>
                  </a:lnTo>
                  <a:lnTo>
                    <a:pt x="820"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4049150" y="1992575"/>
              <a:ext cx="31275" cy="31275"/>
            </a:xfrm>
            <a:custGeom>
              <a:avLst/>
              <a:gdLst/>
              <a:ahLst/>
              <a:cxnLst/>
              <a:rect l="l" t="t" r="r" b="b"/>
              <a:pathLst>
                <a:path w="1251" h="1251" extrusionOk="0">
                  <a:moveTo>
                    <a:pt x="625" y="1"/>
                  </a:moveTo>
                  <a:lnTo>
                    <a:pt x="508" y="40"/>
                  </a:lnTo>
                  <a:lnTo>
                    <a:pt x="391" y="79"/>
                  </a:lnTo>
                  <a:lnTo>
                    <a:pt x="196" y="196"/>
                  </a:lnTo>
                  <a:lnTo>
                    <a:pt x="79" y="391"/>
                  </a:lnTo>
                  <a:lnTo>
                    <a:pt x="40" y="508"/>
                  </a:lnTo>
                  <a:lnTo>
                    <a:pt x="1" y="625"/>
                  </a:lnTo>
                  <a:lnTo>
                    <a:pt x="40" y="742"/>
                  </a:lnTo>
                  <a:lnTo>
                    <a:pt x="79" y="860"/>
                  </a:lnTo>
                  <a:lnTo>
                    <a:pt x="196" y="1055"/>
                  </a:lnTo>
                  <a:lnTo>
                    <a:pt x="391" y="1172"/>
                  </a:lnTo>
                  <a:lnTo>
                    <a:pt x="508" y="1211"/>
                  </a:lnTo>
                  <a:lnTo>
                    <a:pt x="625" y="1250"/>
                  </a:lnTo>
                  <a:lnTo>
                    <a:pt x="743" y="1211"/>
                  </a:lnTo>
                  <a:lnTo>
                    <a:pt x="860" y="1172"/>
                  </a:lnTo>
                  <a:lnTo>
                    <a:pt x="1055" y="1055"/>
                  </a:lnTo>
                  <a:lnTo>
                    <a:pt x="1172" y="860"/>
                  </a:lnTo>
                  <a:lnTo>
                    <a:pt x="1211" y="742"/>
                  </a:lnTo>
                  <a:lnTo>
                    <a:pt x="1250" y="625"/>
                  </a:lnTo>
                  <a:lnTo>
                    <a:pt x="1211" y="508"/>
                  </a:lnTo>
                  <a:lnTo>
                    <a:pt x="1172" y="391"/>
                  </a:lnTo>
                  <a:lnTo>
                    <a:pt x="1055" y="196"/>
                  </a:lnTo>
                  <a:lnTo>
                    <a:pt x="860" y="79"/>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4049150" y="1841275"/>
              <a:ext cx="31275" cy="30275"/>
            </a:xfrm>
            <a:custGeom>
              <a:avLst/>
              <a:gdLst/>
              <a:ahLst/>
              <a:cxnLst/>
              <a:rect l="l" t="t" r="r" b="b"/>
              <a:pathLst>
                <a:path w="1251" h="1211" extrusionOk="0">
                  <a:moveTo>
                    <a:pt x="508" y="0"/>
                  </a:moveTo>
                  <a:lnTo>
                    <a:pt x="391" y="39"/>
                  </a:lnTo>
                  <a:lnTo>
                    <a:pt x="196" y="156"/>
                  </a:lnTo>
                  <a:lnTo>
                    <a:pt x="79" y="352"/>
                  </a:lnTo>
                  <a:lnTo>
                    <a:pt x="40" y="469"/>
                  </a:lnTo>
                  <a:lnTo>
                    <a:pt x="1" y="586"/>
                  </a:lnTo>
                  <a:lnTo>
                    <a:pt x="40" y="742"/>
                  </a:lnTo>
                  <a:lnTo>
                    <a:pt x="79" y="820"/>
                  </a:lnTo>
                  <a:lnTo>
                    <a:pt x="196" y="1015"/>
                  </a:lnTo>
                  <a:lnTo>
                    <a:pt x="391" y="1172"/>
                  </a:lnTo>
                  <a:lnTo>
                    <a:pt x="508" y="1211"/>
                  </a:lnTo>
                  <a:lnTo>
                    <a:pt x="743" y="1211"/>
                  </a:lnTo>
                  <a:lnTo>
                    <a:pt x="860" y="1172"/>
                  </a:lnTo>
                  <a:lnTo>
                    <a:pt x="1055" y="1015"/>
                  </a:lnTo>
                  <a:lnTo>
                    <a:pt x="1172" y="820"/>
                  </a:lnTo>
                  <a:lnTo>
                    <a:pt x="1211" y="742"/>
                  </a:lnTo>
                  <a:lnTo>
                    <a:pt x="1250" y="586"/>
                  </a:lnTo>
                  <a:lnTo>
                    <a:pt x="1211" y="469"/>
                  </a:lnTo>
                  <a:lnTo>
                    <a:pt x="1172" y="352"/>
                  </a:lnTo>
                  <a:lnTo>
                    <a:pt x="1055" y="156"/>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0"/>
            <p:cNvSpPr/>
            <p:nvPr/>
          </p:nvSpPr>
          <p:spPr>
            <a:xfrm>
              <a:off x="4049150" y="1688975"/>
              <a:ext cx="31275" cy="30300"/>
            </a:xfrm>
            <a:custGeom>
              <a:avLst/>
              <a:gdLst/>
              <a:ahLst/>
              <a:cxnLst/>
              <a:rect l="l" t="t" r="r" b="b"/>
              <a:pathLst>
                <a:path w="1251" h="1212" extrusionOk="0">
                  <a:moveTo>
                    <a:pt x="625" y="1"/>
                  </a:moveTo>
                  <a:lnTo>
                    <a:pt x="508" y="40"/>
                  </a:lnTo>
                  <a:lnTo>
                    <a:pt x="391" y="40"/>
                  </a:lnTo>
                  <a:lnTo>
                    <a:pt x="196" y="196"/>
                  </a:lnTo>
                  <a:lnTo>
                    <a:pt x="79" y="391"/>
                  </a:lnTo>
                  <a:lnTo>
                    <a:pt x="40" y="508"/>
                  </a:lnTo>
                  <a:lnTo>
                    <a:pt x="1" y="626"/>
                  </a:lnTo>
                  <a:lnTo>
                    <a:pt x="40" y="743"/>
                  </a:lnTo>
                  <a:lnTo>
                    <a:pt x="79" y="860"/>
                  </a:lnTo>
                  <a:lnTo>
                    <a:pt x="196" y="1055"/>
                  </a:lnTo>
                  <a:lnTo>
                    <a:pt x="391" y="1172"/>
                  </a:lnTo>
                  <a:lnTo>
                    <a:pt x="508" y="1211"/>
                  </a:lnTo>
                  <a:lnTo>
                    <a:pt x="743" y="1211"/>
                  </a:lnTo>
                  <a:lnTo>
                    <a:pt x="860" y="1172"/>
                  </a:lnTo>
                  <a:lnTo>
                    <a:pt x="1055" y="1055"/>
                  </a:lnTo>
                  <a:lnTo>
                    <a:pt x="1172" y="860"/>
                  </a:lnTo>
                  <a:lnTo>
                    <a:pt x="1211" y="743"/>
                  </a:lnTo>
                  <a:lnTo>
                    <a:pt x="1250" y="626"/>
                  </a:lnTo>
                  <a:lnTo>
                    <a:pt x="1211" y="508"/>
                  </a:lnTo>
                  <a:lnTo>
                    <a:pt x="1172" y="391"/>
                  </a:lnTo>
                  <a:lnTo>
                    <a:pt x="1055" y="196"/>
                  </a:lnTo>
                  <a:lnTo>
                    <a:pt x="860" y="40"/>
                  </a:lnTo>
                  <a:lnTo>
                    <a:pt x="743" y="40"/>
                  </a:lnTo>
                  <a:lnTo>
                    <a:pt x="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0"/>
            <p:cNvSpPr/>
            <p:nvPr/>
          </p:nvSpPr>
          <p:spPr>
            <a:xfrm>
              <a:off x="4049150" y="1537675"/>
              <a:ext cx="31275" cy="30275"/>
            </a:xfrm>
            <a:custGeom>
              <a:avLst/>
              <a:gdLst/>
              <a:ahLst/>
              <a:cxnLst/>
              <a:rect l="l" t="t" r="r" b="b"/>
              <a:pathLst>
                <a:path w="1251" h="1211" extrusionOk="0">
                  <a:moveTo>
                    <a:pt x="508" y="0"/>
                  </a:moveTo>
                  <a:lnTo>
                    <a:pt x="391" y="39"/>
                  </a:lnTo>
                  <a:lnTo>
                    <a:pt x="196" y="157"/>
                  </a:lnTo>
                  <a:lnTo>
                    <a:pt x="79" y="352"/>
                  </a:lnTo>
                  <a:lnTo>
                    <a:pt x="40" y="469"/>
                  </a:lnTo>
                  <a:lnTo>
                    <a:pt x="1" y="586"/>
                  </a:lnTo>
                  <a:lnTo>
                    <a:pt x="40" y="703"/>
                  </a:lnTo>
                  <a:lnTo>
                    <a:pt x="79" y="820"/>
                  </a:lnTo>
                  <a:lnTo>
                    <a:pt x="196" y="1016"/>
                  </a:lnTo>
                  <a:lnTo>
                    <a:pt x="391" y="1172"/>
                  </a:lnTo>
                  <a:lnTo>
                    <a:pt x="508" y="1172"/>
                  </a:lnTo>
                  <a:lnTo>
                    <a:pt x="625" y="1211"/>
                  </a:lnTo>
                  <a:lnTo>
                    <a:pt x="743" y="1172"/>
                  </a:lnTo>
                  <a:lnTo>
                    <a:pt x="860" y="1172"/>
                  </a:lnTo>
                  <a:lnTo>
                    <a:pt x="1055" y="1016"/>
                  </a:lnTo>
                  <a:lnTo>
                    <a:pt x="1172" y="820"/>
                  </a:lnTo>
                  <a:lnTo>
                    <a:pt x="1211" y="703"/>
                  </a:lnTo>
                  <a:lnTo>
                    <a:pt x="1250" y="586"/>
                  </a:lnTo>
                  <a:lnTo>
                    <a:pt x="1211" y="469"/>
                  </a:lnTo>
                  <a:lnTo>
                    <a:pt x="1172" y="352"/>
                  </a:lnTo>
                  <a:lnTo>
                    <a:pt x="1055" y="157"/>
                  </a:lnTo>
                  <a:lnTo>
                    <a:pt x="860" y="39"/>
                  </a:lnTo>
                  <a:lnTo>
                    <a:pt x="7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0"/>
            <p:cNvSpPr/>
            <p:nvPr/>
          </p:nvSpPr>
          <p:spPr>
            <a:xfrm>
              <a:off x="4204375" y="1992575"/>
              <a:ext cx="30275" cy="31275"/>
            </a:xfrm>
            <a:custGeom>
              <a:avLst/>
              <a:gdLst/>
              <a:ahLst/>
              <a:cxnLst/>
              <a:rect l="l" t="t" r="r" b="b"/>
              <a:pathLst>
                <a:path w="1211" h="1251" extrusionOk="0">
                  <a:moveTo>
                    <a:pt x="586" y="1"/>
                  </a:moveTo>
                  <a:lnTo>
                    <a:pt x="469" y="40"/>
                  </a:lnTo>
                  <a:lnTo>
                    <a:pt x="352" y="79"/>
                  </a:lnTo>
                  <a:lnTo>
                    <a:pt x="156" y="196"/>
                  </a:lnTo>
                  <a:lnTo>
                    <a:pt x="39" y="391"/>
                  </a:lnTo>
                  <a:lnTo>
                    <a:pt x="0" y="508"/>
                  </a:lnTo>
                  <a:lnTo>
                    <a:pt x="0" y="625"/>
                  </a:lnTo>
                  <a:lnTo>
                    <a:pt x="0" y="742"/>
                  </a:lnTo>
                  <a:lnTo>
                    <a:pt x="39" y="860"/>
                  </a:lnTo>
                  <a:lnTo>
                    <a:pt x="156" y="1055"/>
                  </a:lnTo>
                  <a:lnTo>
                    <a:pt x="352" y="1172"/>
                  </a:lnTo>
                  <a:lnTo>
                    <a:pt x="469" y="1211"/>
                  </a:lnTo>
                  <a:lnTo>
                    <a:pt x="586" y="1250"/>
                  </a:lnTo>
                  <a:lnTo>
                    <a:pt x="742" y="1211"/>
                  </a:lnTo>
                  <a:lnTo>
                    <a:pt x="859" y="1172"/>
                  </a:lnTo>
                  <a:lnTo>
                    <a:pt x="1015" y="1055"/>
                  </a:lnTo>
                  <a:lnTo>
                    <a:pt x="1172" y="860"/>
                  </a:lnTo>
                  <a:lnTo>
                    <a:pt x="1211" y="742"/>
                  </a:lnTo>
                  <a:lnTo>
                    <a:pt x="1211" y="625"/>
                  </a:lnTo>
                  <a:lnTo>
                    <a:pt x="1211" y="508"/>
                  </a:lnTo>
                  <a:lnTo>
                    <a:pt x="1172" y="391"/>
                  </a:lnTo>
                  <a:lnTo>
                    <a:pt x="1015" y="196"/>
                  </a:lnTo>
                  <a:lnTo>
                    <a:pt x="859" y="79"/>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4204375" y="1841275"/>
              <a:ext cx="30275" cy="30275"/>
            </a:xfrm>
            <a:custGeom>
              <a:avLst/>
              <a:gdLst/>
              <a:ahLst/>
              <a:cxnLst/>
              <a:rect l="l" t="t" r="r" b="b"/>
              <a:pathLst>
                <a:path w="1211" h="1211" extrusionOk="0">
                  <a:moveTo>
                    <a:pt x="469" y="0"/>
                  </a:moveTo>
                  <a:lnTo>
                    <a:pt x="352" y="39"/>
                  </a:lnTo>
                  <a:lnTo>
                    <a:pt x="156" y="156"/>
                  </a:lnTo>
                  <a:lnTo>
                    <a:pt x="39" y="352"/>
                  </a:lnTo>
                  <a:lnTo>
                    <a:pt x="0" y="469"/>
                  </a:lnTo>
                  <a:lnTo>
                    <a:pt x="0" y="586"/>
                  </a:lnTo>
                  <a:lnTo>
                    <a:pt x="0" y="742"/>
                  </a:lnTo>
                  <a:lnTo>
                    <a:pt x="39" y="820"/>
                  </a:lnTo>
                  <a:lnTo>
                    <a:pt x="156" y="1015"/>
                  </a:lnTo>
                  <a:lnTo>
                    <a:pt x="352" y="1172"/>
                  </a:lnTo>
                  <a:lnTo>
                    <a:pt x="469" y="1211"/>
                  </a:lnTo>
                  <a:lnTo>
                    <a:pt x="742" y="1211"/>
                  </a:lnTo>
                  <a:lnTo>
                    <a:pt x="859" y="1172"/>
                  </a:lnTo>
                  <a:lnTo>
                    <a:pt x="1015" y="1015"/>
                  </a:lnTo>
                  <a:lnTo>
                    <a:pt x="1172" y="820"/>
                  </a:lnTo>
                  <a:lnTo>
                    <a:pt x="1211" y="742"/>
                  </a:lnTo>
                  <a:lnTo>
                    <a:pt x="1211" y="586"/>
                  </a:lnTo>
                  <a:lnTo>
                    <a:pt x="1211" y="469"/>
                  </a:lnTo>
                  <a:lnTo>
                    <a:pt x="1172" y="352"/>
                  </a:lnTo>
                  <a:lnTo>
                    <a:pt x="1015" y="156"/>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4204375" y="1688975"/>
              <a:ext cx="30275" cy="30300"/>
            </a:xfrm>
            <a:custGeom>
              <a:avLst/>
              <a:gdLst/>
              <a:ahLst/>
              <a:cxnLst/>
              <a:rect l="l" t="t" r="r" b="b"/>
              <a:pathLst>
                <a:path w="1211" h="1212" extrusionOk="0">
                  <a:moveTo>
                    <a:pt x="586" y="1"/>
                  </a:moveTo>
                  <a:lnTo>
                    <a:pt x="469" y="40"/>
                  </a:lnTo>
                  <a:lnTo>
                    <a:pt x="352" y="40"/>
                  </a:lnTo>
                  <a:lnTo>
                    <a:pt x="156" y="196"/>
                  </a:lnTo>
                  <a:lnTo>
                    <a:pt x="39" y="391"/>
                  </a:lnTo>
                  <a:lnTo>
                    <a:pt x="0" y="508"/>
                  </a:lnTo>
                  <a:lnTo>
                    <a:pt x="0" y="626"/>
                  </a:lnTo>
                  <a:lnTo>
                    <a:pt x="0" y="743"/>
                  </a:lnTo>
                  <a:lnTo>
                    <a:pt x="39" y="860"/>
                  </a:lnTo>
                  <a:lnTo>
                    <a:pt x="156" y="1055"/>
                  </a:lnTo>
                  <a:lnTo>
                    <a:pt x="352" y="1172"/>
                  </a:lnTo>
                  <a:lnTo>
                    <a:pt x="469" y="1211"/>
                  </a:lnTo>
                  <a:lnTo>
                    <a:pt x="742" y="1211"/>
                  </a:lnTo>
                  <a:lnTo>
                    <a:pt x="859" y="1172"/>
                  </a:lnTo>
                  <a:lnTo>
                    <a:pt x="1015" y="1055"/>
                  </a:lnTo>
                  <a:lnTo>
                    <a:pt x="1172" y="860"/>
                  </a:lnTo>
                  <a:lnTo>
                    <a:pt x="1211" y="743"/>
                  </a:lnTo>
                  <a:lnTo>
                    <a:pt x="1211" y="626"/>
                  </a:lnTo>
                  <a:lnTo>
                    <a:pt x="1211" y="508"/>
                  </a:lnTo>
                  <a:lnTo>
                    <a:pt x="1172" y="391"/>
                  </a:lnTo>
                  <a:lnTo>
                    <a:pt x="1015" y="196"/>
                  </a:lnTo>
                  <a:lnTo>
                    <a:pt x="859" y="40"/>
                  </a:lnTo>
                  <a:lnTo>
                    <a:pt x="742" y="40"/>
                  </a:lnTo>
                  <a:lnTo>
                    <a:pt x="5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0"/>
            <p:cNvSpPr/>
            <p:nvPr/>
          </p:nvSpPr>
          <p:spPr>
            <a:xfrm>
              <a:off x="4204375" y="1537675"/>
              <a:ext cx="30275" cy="30275"/>
            </a:xfrm>
            <a:custGeom>
              <a:avLst/>
              <a:gdLst/>
              <a:ahLst/>
              <a:cxnLst/>
              <a:rect l="l" t="t" r="r" b="b"/>
              <a:pathLst>
                <a:path w="1211" h="1211" extrusionOk="0">
                  <a:moveTo>
                    <a:pt x="469" y="0"/>
                  </a:moveTo>
                  <a:lnTo>
                    <a:pt x="352" y="39"/>
                  </a:lnTo>
                  <a:lnTo>
                    <a:pt x="156" y="157"/>
                  </a:lnTo>
                  <a:lnTo>
                    <a:pt x="39" y="352"/>
                  </a:lnTo>
                  <a:lnTo>
                    <a:pt x="0" y="469"/>
                  </a:lnTo>
                  <a:lnTo>
                    <a:pt x="0" y="586"/>
                  </a:lnTo>
                  <a:lnTo>
                    <a:pt x="0" y="703"/>
                  </a:lnTo>
                  <a:lnTo>
                    <a:pt x="39" y="820"/>
                  </a:lnTo>
                  <a:lnTo>
                    <a:pt x="156" y="1016"/>
                  </a:lnTo>
                  <a:lnTo>
                    <a:pt x="352" y="1172"/>
                  </a:lnTo>
                  <a:lnTo>
                    <a:pt x="469" y="1172"/>
                  </a:lnTo>
                  <a:lnTo>
                    <a:pt x="586" y="1211"/>
                  </a:lnTo>
                  <a:lnTo>
                    <a:pt x="742" y="1172"/>
                  </a:lnTo>
                  <a:lnTo>
                    <a:pt x="859" y="1172"/>
                  </a:lnTo>
                  <a:lnTo>
                    <a:pt x="1015" y="1016"/>
                  </a:lnTo>
                  <a:lnTo>
                    <a:pt x="1172" y="820"/>
                  </a:lnTo>
                  <a:lnTo>
                    <a:pt x="1211" y="703"/>
                  </a:lnTo>
                  <a:lnTo>
                    <a:pt x="1211" y="586"/>
                  </a:lnTo>
                  <a:lnTo>
                    <a:pt x="1211" y="469"/>
                  </a:lnTo>
                  <a:lnTo>
                    <a:pt x="1172" y="352"/>
                  </a:lnTo>
                  <a:lnTo>
                    <a:pt x="1015" y="157"/>
                  </a:lnTo>
                  <a:lnTo>
                    <a:pt x="859" y="39"/>
                  </a:lnTo>
                  <a:lnTo>
                    <a:pt x="7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 name="Google Shape;2230;p40"/>
          <p:cNvGrpSpPr/>
          <p:nvPr/>
        </p:nvGrpSpPr>
        <p:grpSpPr>
          <a:xfrm flipH="1">
            <a:off x="197795" y="211850"/>
            <a:ext cx="656180" cy="633875"/>
            <a:chOff x="2556550" y="3309450"/>
            <a:chExt cx="545725" cy="527175"/>
          </a:xfrm>
        </p:grpSpPr>
        <p:sp>
          <p:nvSpPr>
            <p:cNvPr id="2231" name="Google Shape;2231;p40"/>
            <p:cNvSpPr/>
            <p:nvPr/>
          </p:nvSpPr>
          <p:spPr>
            <a:xfrm>
              <a:off x="2556550" y="3440250"/>
              <a:ext cx="396375" cy="396375"/>
            </a:xfrm>
            <a:custGeom>
              <a:avLst/>
              <a:gdLst/>
              <a:ahLst/>
              <a:cxnLst/>
              <a:rect l="l" t="t" r="r" b="b"/>
              <a:pathLst>
                <a:path w="15855" h="15855" extrusionOk="0">
                  <a:moveTo>
                    <a:pt x="1" y="1"/>
                  </a:moveTo>
                  <a:lnTo>
                    <a:pt x="1" y="15854"/>
                  </a:lnTo>
                  <a:lnTo>
                    <a:pt x="15854" y="15854"/>
                  </a:lnTo>
                  <a:lnTo>
                    <a:pt x="158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2704950" y="3309450"/>
              <a:ext cx="397325" cy="396350"/>
            </a:xfrm>
            <a:custGeom>
              <a:avLst/>
              <a:gdLst/>
              <a:ahLst/>
              <a:cxnLst/>
              <a:rect l="l" t="t" r="r" b="b"/>
              <a:pathLst>
                <a:path w="15893" h="15854" fill="none" extrusionOk="0">
                  <a:moveTo>
                    <a:pt x="15893" y="15854"/>
                  </a:moveTo>
                  <a:lnTo>
                    <a:pt x="0" y="15854"/>
                  </a:lnTo>
                  <a:lnTo>
                    <a:pt x="0" y="0"/>
                  </a:lnTo>
                  <a:lnTo>
                    <a:pt x="15893" y="0"/>
                  </a:lnTo>
                  <a:lnTo>
                    <a:pt x="15893" y="15854"/>
                  </a:lnTo>
                  <a:close/>
                </a:path>
              </a:pathLst>
            </a:custGeom>
            <a:noFill/>
            <a:ln w="1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3" name="Google Shape;2233;p40"/>
          <p:cNvSpPr/>
          <p:nvPr/>
        </p:nvSpPr>
        <p:spPr>
          <a:xfrm>
            <a:off x="7424746" y="369925"/>
            <a:ext cx="1719000" cy="47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smtClean="0">
                <a:solidFill>
                  <a:schemeClr val="accent4"/>
                </a:solidFill>
                <a:latin typeface="Montserrat" panose="00000500000000000000" pitchFamily="2" charset="0"/>
                <a:ea typeface="Karla Regular"/>
                <a:cs typeface="Karla Regular"/>
                <a:sym typeface="Karla Regular"/>
              </a:rPr>
              <a:t>         DAY 15</a:t>
            </a:r>
            <a:endParaRPr sz="100" b="1" dirty="0">
              <a:latin typeface="Montserrat" panose="00000500000000000000" pitchFamily="2" charset="0"/>
            </a:endParaRPr>
          </a:p>
        </p:txBody>
      </p:sp>
      <p:pic>
        <p:nvPicPr>
          <p:cNvPr id="2" name="Picture 1"/>
          <p:cNvPicPr>
            <a:picLocks noChangeAspect="1"/>
          </p:cNvPicPr>
          <p:nvPr/>
        </p:nvPicPr>
        <p:blipFill>
          <a:blip r:embed="rId3"/>
          <a:stretch>
            <a:fillRect/>
          </a:stretch>
        </p:blipFill>
        <p:spPr>
          <a:xfrm>
            <a:off x="698919" y="1070028"/>
            <a:ext cx="1174118" cy="1102233"/>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09550"/>
            <a:ext cx="8520600" cy="572700"/>
          </a:xfrm>
        </p:spPr>
        <p:txBody>
          <a:bodyPr/>
          <a:lstStyle/>
          <a:p>
            <a:r>
              <a:rPr lang="en-US" dirty="0" smtClean="0">
                <a:solidFill>
                  <a:srgbClr val="FF0000"/>
                </a:solidFill>
              </a:rPr>
              <a:t>Create an Account</a:t>
            </a:r>
            <a:endParaRPr lang="en-US" dirty="0">
              <a:solidFill>
                <a:srgbClr val="FF0000"/>
              </a:solidFill>
            </a:endParaRPr>
          </a:p>
        </p:txBody>
      </p:sp>
      <p:pic>
        <p:nvPicPr>
          <p:cNvPr id="19458" name="Picture 2"/>
          <p:cNvPicPr>
            <a:picLocks noGrp="1" noChangeAspect="1" noChangeArrowheads="1"/>
          </p:cNvPicPr>
          <p:nvPr>
            <p:ph idx="1"/>
          </p:nvPr>
        </p:nvPicPr>
        <p:blipFill>
          <a:blip r:embed="rId2"/>
          <a:srcRect/>
          <a:stretch>
            <a:fillRect/>
          </a:stretch>
        </p:blipFill>
        <p:spPr bwMode="auto">
          <a:xfrm>
            <a:off x="457200" y="819150"/>
            <a:ext cx="4267200" cy="3416300"/>
          </a:xfrm>
          <a:prstGeom prst="rect">
            <a:avLst/>
          </a:prstGeom>
          <a:noFill/>
          <a:ln w="9525">
            <a:noFill/>
            <a:miter lim="800000"/>
            <a:headEnd/>
            <a:tailEnd/>
          </a:ln>
          <a:effectLst/>
        </p:spPr>
      </p:pic>
      <p:sp>
        <p:nvSpPr>
          <p:cNvPr id="5" name="Rectangle 4"/>
          <p:cNvSpPr/>
          <p:nvPr/>
        </p:nvSpPr>
        <p:spPr>
          <a:xfrm>
            <a:off x="3124200" y="4248150"/>
            <a:ext cx="2024913" cy="307777"/>
          </a:xfrm>
          <a:prstGeom prst="rect">
            <a:avLst/>
          </a:prstGeom>
        </p:spPr>
        <p:txBody>
          <a:bodyPr wrap="none">
            <a:spAutoFit/>
          </a:bodyPr>
          <a:lstStyle/>
          <a:p>
            <a:r>
              <a:rPr lang="en-US" dirty="0" smtClean="0"/>
              <a:t>https://thingspeak.com/</a:t>
            </a:r>
            <a:endParaRPr lang="en-US" dirty="0"/>
          </a:p>
        </p:txBody>
      </p:sp>
      <p:pic>
        <p:nvPicPr>
          <p:cNvPr id="19459" name="Picture 3"/>
          <p:cNvPicPr>
            <a:picLocks noChangeAspect="1" noChangeArrowheads="1"/>
          </p:cNvPicPr>
          <p:nvPr/>
        </p:nvPicPr>
        <p:blipFill>
          <a:blip r:embed="rId3"/>
          <a:srcRect/>
          <a:stretch>
            <a:fillRect/>
          </a:stretch>
        </p:blipFill>
        <p:spPr bwMode="auto">
          <a:xfrm>
            <a:off x="4876801" y="819151"/>
            <a:ext cx="4038599" cy="3352800"/>
          </a:xfrm>
          <a:prstGeom prst="rect">
            <a:avLst/>
          </a:prstGeom>
          <a:noFill/>
          <a:ln w="9525">
            <a:noFill/>
            <a:miter lim="800000"/>
            <a:headEnd/>
            <a:tailEnd/>
          </a:ln>
          <a:effectLst/>
        </p:spPr>
      </p:pic>
    </p:spTree>
    <p:extLst>
      <p:ext uri="{BB962C8B-B14F-4D97-AF65-F5344CB8AC3E}">
        <p14:creationId xmlns:p14="http://schemas.microsoft.com/office/powerpoint/2010/main" val="2295077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85750"/>
            <a:ext cx="8520600" cy="572700"/>
          </a:xfrm>
        </p:spPr>
        <p:txBody>
          <a:bodyPr/>
          <a:lstStyle/>
          <a:p>
            <a:r>
              <a:rPr lang="en-US" dirty="0" smtClean="0">
                <a:solidFill>
                  <a:srgbClr val="FF0000"/>
                </a:solidFill>
              </a:rPr>
              <a:t>Home Page </a:t>
            </a:r>
            <a:endParaRPr lang="en-US" dirty="0">
              <a:solidFill>
                <a:srgbClr val="FF0000"/>
              </a:solidFill>
            </a:endParaRPr>
          </a:p>
        </p:txBody>
      </p:sp>
      <p:pic>
        <p:nvPicPr>
          <p:cNvPr id="20482" name="Picture 2"/>
          <p:cNvPicPr>
            <a:picLocks noGrp="1" noChangeAspect="1" noChangeArrowheads="1"/>
          </p:cNvPicPr>
          <p:nvPr>
            <p:ph idx="1"/>
          </p:nvPr>
        </p:nvPicPr>
        <p:blipFill>
          <a:blip r:embed="rId2"/>
          <a:srcRect/>
          <a:stretch>
            <a:fillRect/>
          </a:stretch>
        </p:blipFill>
        <p:spPr bwMode="auto">
          <a:xfrm>
            <a:off x="304800" y="1123950"/>
            <a:ext cx="5722490" cy="3416300"/>
          </a:xfrm>
          <a:prstGeom prst="rect">
            <a:avLst/>
          </a:prstGeom>
          <a:noFill/>
          <a:ln w="9525">
            <a:noFill/>
            <a:miter lim="800000"/>
            <a:headEnd/>
            <a:tailEnd/>
          </a:ln>
          <a:effectLst/>
        </p:spPr>
      </p:pic>
    </p:spTree>
    <p:extLst>
      <p:ext uri="{BB962C8B-B14F-4D97-AF65-F5344CB8AC3E}">
        <p14:creationId xmlns:p14="http://schemas.microsoft.com/office/powerpoint/2010/main" val="427300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Grp="1" noChangeAspect="1" noChangeArrowheads="1"/>
          </p:cNvPicPr>
          <p:nvPr>
            <p:ph idx="1"/>
          </p:nvPr>
        </p:nvPicPr>
        <p:blipFill>
          <a:blip r:embed="rId2"/>
          <a:srcRect/>
          <a:stretch>
            <a:fillRect/>
          </a:stretch>
        </p:blipFill>
        <p:spPr bwMode="auto">
          <a:xfrm>
            <a:off x="381000" y="895350"/>
            <a:ext cx="5415718" cy="3416300"/>
          </a:xfrm>
          <a:prstGeom prst="rect">
            <a:avLst/>
          </a:prstGeom>
          <a:noFill/>
          <a:ln w="9525">
            <a:noFill/>
            <a:miter lim="800000"/>
            <a:headEnd/>
            <a:tailEnd/>
          </a:ln>
          <a:effectLst/>
        </p:spPr>
      </p:pic>
    </p:spTree>
    <p:extLst>
      <p:ext uri="{BB962C8B-B14F-4D97-AF65-F5344CB8AC3E}">
        <p14:creationId xmlns:p14="http://schemas.microsoft.com/office/powerpoint/2010/main" val="3597305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85750"/>
            <a:ext cx="8520600" cy="572700"/>
          </a:xfrm>
        </p:spPr>
        <p:txBody>
          <a:bodyPr/>
          <a:lstStyle/>
          <a:p>
            <a:r>
              <a:rPr lang="en-US" dirty="0" smtClean="0">
                <a:solidFill>
                  <a:srgbClr val="FF0000"/>
                </a:solidFill>
              </a:rPr>
              <a:t>Create fields</a:t>
            </a:r>
            <a:endParaRPr lang="en-US" dirty="0">
              <a:solidFill>
                <a:srgbClr val="FF0000"/>
              </a:solidFill>
            </a:endParaRPr>
          </a:p>
        </p:txBody>
      </p:sp>
      <p:pic>
        <p:nvPicPr>
          <p:cNvPr id="22530" name="Picture 2"/>
          <p:cNvPicPr>
            <a:picLocks noGrp="1" noChangeAspect="1" noChangeArrowheads="1"/>
          </p:cNvPicPr>
          <p:nvPr>
            <p:ph idx="1"/>
          </p:nvPr>
        </p:nvPicPr>
        <p:blipFill>
          <a:blip r:embed="rId2"/>
          <a:srcRect/>
          <a:stretch>
            <a:fillRect/>
          </a:stretch>
        </p:blipFill>
        <p:spPr bwMode="auto">
          <a:xfrm>
            <a:off x="457201" y="1047750"/>
            <a:ext cx="5943600" cy="3416300"/>
          </a:xfrm>
          <a:prstGeom prst="rect">
            <a:avLst/>
          </a:prstGeom>
          <a:noFill/>
          <a:ln w="9525">
            <a:noFill/>
            <a:miter lim="800000"/>
            <a:headEnd/>
            <a:tailEnd/>
          </a:ln>
          <a:effectLst/>
        </p:spPr>
      </p:pic>
    </p:spTree>
    <p:extLst>
      <p:ext uri="{BB962C8B-B14F-4D97-AF65-F5344CB8AC3E}">
        <p14:creationId xmlns:p14="http://schemas.microsoft.com/office/powerpoint/2010/main" val="2232218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09550"/>
            <a:ext cx="8520600" cy="572700"/>
          </a:xfrm>
        </p:spPr>
        <p:txBody>
          <a:bodyPr/>
          <a:lstStyle/>
          <a:p>
            <a:r>
              <a:rPr lang="en-US" dirty="0">
                <a:solidFill>
                  <a:srgbClr val="FF0000"/>
                </a:solidFill>
              </a:rPr>
              <a:t>C</a:t>
            </a:r>
            <a:r>
              <a:rPr lang="en-US" dirty="0" smtClean="0">
                <a:solidFill>
                  <a:srgbClr val="FF0000"/>
                </a:solidFill>
              </a:rPr>
              <a:t>hannel Created</a:t>
            </a:r>
            <a:endParaRPr lang="en-US" dirty="0">
              <a:solidFill>
                <a:srgbClr val="FF0000"/>
              </a:solidFill>
            </a:endParaRPr>
          </a:p>
        </p:txBody>
      </p:sp>
      <p:pic>
        <p:nvPicPr>
          <p:cNvPr id="23554" name="Picture 2"/>
          <p:cNvPicPr>
            <a:picLocks noGrp="1" noChangeAspect="1" noChangeArrowheads="1"/>
          </p:cNvPicPr>
          <p:nvPr>
            <p:ph idx="1"/>
          </p:nvPr>
        </p:nvPicPr>
        <p:blipFill>
          <a:blip r:embed="rId2"/>
          <a:srcRect/>
          <a:stretch>
            <a:fillRect/>
          </a:stretch>
        </p:blipFill>
        <p:spPr bwMode="auto">
          <a:xfrm>
            <a:off x="228600" y="1123950"/>
            <a:ext cx="5964524" cy="3416300"/>
          </a:xfrm>
          <a:prstGeom prst="rect">
            <a:avLst/>
          </a:prstGeom>
          <a:noFill/>
          <a:ln w="9525">
            <a:noFill/>
            <a:miter lim="800000"/>
            <a:headEnd/>
            <a:tailEnd/>
          </a:ln>
          <a:effectLst/>
        </p:spPr>
      </p:pic>
    </p:spTree>
    <p:extLst>
      <p:ext uri="{BB962C8B-B14F-4D97-AF65-F5344CB8AC3E}">
        <p14:creationId xmlns:p14="http://schemas.microsoft.com/office/powerpoint/2010/main" val="3297992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33350"/>
            <a:ext cx="8520600" cy="572700"/>
          </a:xfrm>
        </p:spPr>
        <p:txBody>
          <a:bodyPr/>
          <a:lstStyle/>
          <a:p>
            <a:r>
              <a:rPr lang="en-US" dirty="0" smtClean="0">
                <a:solidFill>
                  <a:srgbClr val="FF0000"/>
                </a:solidFill>
              </a:rPr>
              <a:t>Create a template</a:t>
            </a:r>
            <a:endParaRPr lang="en-US" dirty="0">
              <a:solidFill>
                <a:srgbClr val="FF0000"/>
              </a:solidFill>
            </a:endParaRPr>
          </a:p>
        </p:txBody>
      </p:sp>
      <p:pic>
        <p:nvPicPr>
          <p:cNvPr id="24578" name="Picture 2"/>
          <p:cNvPicPr>
            <a:picLocks noGrp="1" noChangeAspect="1" noChangeArrowheads="1"/>
          </p:cNvPicPr>
          <p:nvPr>
            <p:ph idx="1"/>
          </p:nvPr>
        </p:nvPicPr>
        <p:blipFill>
          <a:blip r:embed="rId2"/>
          <a:srcRect/>
          <a:stretch>
            <a:fillRect/>
          </a:stretch>
        </p:blipFill>
        <p:spPr bwMode="auto">
          <a:xfrm>
            <a:off x="304800" y="819150"/>
            <a:ext cx="5508366" cy="3416300"/>
          </a:xfrm>
          <a:prstGeom prst="rect">
            <a:avLst/>
          </a:prstGeom>
          <a:noFill/>
          <a:ln w="9525">
            <a:noFill/>
            <a:miter lim="800000"/>
            <a:headEnd/>
            <a:tailEnd/>
          </a:ln>
          <a:effectLst/>
        </p:spPr>
      </p:pic>
    </p:spTree>
    <p:extLst>
      <p:ext uri="{BB962C8B-B14F-4D97-AF65-F5344CB8AC3E}">
        <p14:creationId xmlns:p14="http://schemas.microsoft.com/office/powerpoint/2010/main" val="650081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09550"/>
            <a:ext cx="8520600" cy="572700"/>
          </a:xfrm>
        </p:spPr>
        <p:txBody>
          <a:bodyPr/>
          <a:lstStyle/>
          <a:p>
            <a:r>
              <a:rPr lang="en-US" dirty="0" smtClean="0">
                <a:solidFill>
                  <a:srgbClr val="FF0000"/>
                </a:solidFill>
              </a:rPr>
              <a:t>Read and Write API Keys</a:t>
            </a:r>
            <a:endParaRPr lang="en-US" dirty="0">
              <a:solidFill>
                <a:srgbClr val="FF0000"/>
              </a:solidFill>
            </a:endParaRPr>
          </a:p>
        </p:txBody>
      </p:sp>
      <p:pic>
        <p:nvPicPr>
          <p:cNvPr id="25602" name="Picture 2"/>
          <p:cNvPicPr>
            <a:picLocks noGrp="1" noChangeAspect="1" noChangeArrowheads="1"/>
          </p:cNvPicPr>
          <p:nvPr>
            <p:ph idx="1"/>
          </p:nvPr>
        </p:nvPicPr>
        <p:blipFill>
          <a:blip r:embed="rId2"/>
          <a:srcRect/>
          <a:stretch>
            <a:fillRect/>
          </a:stretch>
        </p:blipFill>
        <p:spPr bwMode="auto">
          <a:xfrm>
            <a:off x="304800" y="1047750"/>
            <a:ext cx="5805780" cy="3416300"/>
          </a:xfrm>
          <a:prstGeom prst="rect">
            <a:avLst/>
          </a:prstGeom>
          <a:noFill/>
          <a:ln w="9525">
            <a:noFill/>
            <a:miter lim="800000"/>
            <a:headEnd/>
            <a:tailEnd/>
          </a:ln>
          <a:effectLst/>
        </p:spPr>
      </p:pic>
      <p:pic>
        <p:nvPicPr>
          <p:cNvPr id="25603" name="Picture 3"/>
          <p:cNvPicPr>
            <a:picLocks noChangeAspect="1" noChangeArrowheads="1"/>
          </p:cNvPicPr>
          <p:nvPr/>
        </p:nvPicPr>
        <p:blipFill>
          <a:blip r:embed="rId3"/>
          <a:srcRect/>
          <a:stretch>
            <a:fillRect/>
          </a:stretch>
        </p:blipFill>
        <p:spPr bwMode="auto">
          <a:xfrm>
            <a:off x="6172200" y="895350"/>
            <a:ext cx="2819400" cy="1295400"/>
          </a:xfrm>
          <a:prstGeom prst="rect">
            <a:avLst/>
          </a:prstGeom>
          <a:noFill/>
          <a:ln w="9525">
            <a:noFill/>
            <a:miter lim="800000"/>
            <a:headEnd/>
            <a:tailEnd/>
          </a:ln>
          <a:effectLst/>
        </p:spPr>
      </p:pic>
    </p:spTree>
    <p:extLst>
      <p:ext uri="{BB962C8B-B14F-4D97-AF65-F5344CB8AC3E}">
        <p14:creationId xmlns:p14="http://schemas.microsoft.com/office/powerpoint/2010/main" val="906563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85750"/>
            <a:ext cx="8520600" cy="572700"/>
          </a:xfrm>
        </p:spPr>
        <p:txBody>
          <a:bodyPr/>
          <a:lstStyle/>
          <a:p>
            <a:r>
              <a:rPr lang="en-US" dirty="0" smtClean="0">
                <a:solidFill>
                  <a:srgbClr val="FF0000"/>
                </a:solidFill>
              </a:rPr>
              <a:t>API Key Settings</a:t>
            </a:r>
            <a:endParaRPr lang="en-US" dirty="0">
              <a:solidFill>
                <a:srgbClr val="FF0000"/>
              </a:solidFill>
            </a:endParaRPr>
          </a:p>
        </p:txBody>
      </p:sp>
      <p:pic>
        <p:nvPicPr>
          <p:cNvPr id="26626" name="Picture 2"/>
          <p:cNvPicPr>
            <a:picLocks noGrp="1" noChangeAspect="1" noChangeArrowheads="1"/>
          </p:cNvPicPr>
          <p:nvPr>
            <p:ph idx="1"/>
          </p:nvPr>
        </p:nvPicPr>
        <p:blipFill>
          <a:blip r:embed="rId2"/>
          <a:srcRect/>
          <a:stretch>
            <a:fillRect/>
          </a:stretch>
        </p:blipFill>
        <p:spPr bwMode="auto">
          <a:xfrm>
            <a:off x="457200" y="1123950"/>
            <a:ext cx="3380148" cy="3416300"/>
          </a:xfrm>
          <a:prstGeom prst="rect">
            <a:avLst/>
          </a:prstGeom>
          <a:noFill/>
          <a:ln w="9525">
            <a:noFill/>
            <a:miter lim="800000"/>
            <a:headEnd/>
            <a:tailEnd/>
          </a:ln>
          <a:effectLst/>
        </p:spPr>
      </p:pic>
    </p:spTree>
    <p:extLst>
      <p:ext uri="{BB962C8B-B14F-4D97-AF65-F5344CB8AC3E}">
        <p14:creationId xmlns:p14="http://schemas.microsoft.com/office/powerpoint/2010/main" val="34862285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Pinout of esp8266</a:t>
            </a:r>
            <a:endParaRPr lang="en-IN" dirty="0">
              <a:solidFill>
                <a:srgbClr val="FF0000"/>
              </a:solidFill>
            </a:endParaRPr>
          </a:p>
        </p:txBody>
      </p:sp>
      <p:pic>
        <p:nvPicPr>
          <p:cNvPr id="4" name="Content Placeholder 3"/>
          <p:cNvPicPr>
            <a:picLocks noGrp="1" noChangeAspect="1"/>
          </p:cNvPicPr>
          <p:nvPr>
            <p:ph idx="1"/>
          </p:nvPr>
        </p:nvPicPr>
        <p:blipFill>
          <a:blip r:embed="rId2"/>
          <a:stretch>
            <a:fillRect/>
          </a:stretch>
        </p:blipFill>
        <p:spPr>
          <a:xfrm>
            <a:off x="709613" y="1705559"/>
            <a:ext cx="7724775" cy="2348332"/>
          </a:xfrm>
          <a:prstGeom prst="rect">
            <a:avLst/>
          </a:prstGeom>
        </p:spPr>
      </p:pic>
    </p:spTree>
    <p:extLst>
      <p:ext uri="{BB962C8B-B14F-4D97-AF65-F5344CB8AC3E}">
        <p14:creationId xmlns:p14="http://schemas.microsoft.com/office/powerpoint/2010/main" val="2668812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AT commands for </a:t>
            </a:r>
            <a:r>
              <a:rPr lang="en-US" dirty="0" err="1" smtClean="0">
                <a:solidFill>
                  <a:srgbClr val="FF0000"/>
                </a:solidFill>
              </a:rPr>
              <a:t>Wifi</a:t>
            </a:r>
            <a:r>
              <a:rPr lang="en-US" dirty="0" smtClean="0">
                <a:solidFill>
                  <a:srgbClr val="FF0000"/>
                </a:solidFill>
              </a:rPr>
              <a:t> to </a:t>
            </a:r>
            <a:r>
              <a:rPr lang="en-US" dirty="0" err="1" smtClean="0">
                <a:solidFill>
                  <a:srgbClr val="FF0000"/>
                </a:solidFill>
              </a:rPr>
              <a:t>Iot</a:t>
            </a:r>
            <a:endParaRPr lang="en-IN" dirty="0">
              <a:solidFill>
                <a:srgbClr val="FF0000"/>
              </a:solidFill>
            </a:endParaRPr>
          </a:p>
        </p:txBody>
      </p:sp>
      <p:sp>
        <p:nvSpPr>
          <p:cNvPr id="3" name="Content Placeholder 2"/>
          <p:cNvSpPr>
            <a:spLocks noGrp="1"/>
          </p:cNvSpPr>
          <p:nvPr>
            <p:ph idx="1"/>
          </p:nvPr>
        </p:nvSpPr>
        <p:spPr/>
        <p:txBody>
          <a:bodyPr/>
          <a:lstStyle/>
          <a:p>
            <a:r>
              <a:rPr lang="en-IN" sz="2000" dirty="0"/>
              <a:t>-- AT commands used for data </a:t>
            </a:r>
            <a:r>
              <a:rPr lang="en-IN" sz="2000" dirty="0" err="1"/>
              <a:t>tramission</a:t>
            </a:r>
            <a:endParaRPr lang="en-IN" sz="2000" dirty="0"/>
          </a:p>
          <a:p>
            <a:endParaRPr lang="en-IN" sz="2000" dirty="0"/>
          </a:p>
          <a:p>
            <a:r>
              <a:rPr lang="en-IN" sz="2000" dirty="0"/>
              <a:t>-- AT+RST</a:t>
            </a:r>
          </a:p>
          <a:p>
            <a:r>
              <a:rPr lang="en-IN" sz="2000" dirty="0"/>
              <a:t>-- AT+CWJAP="</a:t>
            </a:r>
            <a:r>
              <a:rPr lang="en-IN" sz="2000" dirty="0" err="1"/>
              <a:t>WIFINAME","Password</a:t>
            </a:r>
            <a:r>
              <a:rPr lang="en-IN" sz="2000" dirty="0"/>
              <a:t>"</a:t>
            </a:r>
          </a:p>
          <a:p>
            <a:r>
              <a:rPr lang="en-IN" sz="2000" dirty="0"/>
              <a:t>-- AT+CIPSTART="TCP","184.106.153.149",80</a:t>
            </a:r>
          </a:p>
          <a:p>
            <a:r>
              <a:rPr lang="en-IN" sz="2000" dirty="0"/>
              <a:t>-- AT+CIPSEND=49</a:t>
            </a:r>
          </a:p>
          <a:p>
            <a:r>
              <a:rPr lang="en-IN" sz="2000" dirty="0"/>
              <a:t>-- GET /</a:t>
            </a:r>
            <a:r>
              <a:rPr lang="en-IN" sz="2000" dirty="0" err="1"/>
              <a:t>update?api_key</a:t>
            </a:r>
            <a:r>
              <a:rPr lang="en-IN" sz="2000" dirty="0"/>
              <a:t>=XXXXXXXXXXXXXXXX&amp;field1=000</a:t>
            </a:r>
          </a:p>
          <a:p>
            <a:r>
              <a:rPr lang="en-IN" sz="2000" dirty="0"/>
              <a:t>-- AT+CLOSE</a:t>
            </a:r>
          </a:p>
          <a:p>
            <a:endParaRPr lang="en-IN" dirty="0"/>
          </a:p>
        </p:txBody>
      </p:sp>
    </p:spTree>
    <p:extLst>
      <p:ext uri="{BB962C8B-B14F-4D97-AF65-F5344CB8AC3E}">
        <p14:creationId xmlns:p14="http://schemas.microsoft.com/office/powerpoint/2010/main" val="2455779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311700" y="445025"/>
            <a:ext cx="8520600" cy="572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b="1" dirty="0" smtClean="0">
                <a:solidFill>
                  <a:schemeClr val="tx2"/>
                </a:solidFill>
                <a:latin typeface="Fire sans extra"/>
              </a:rPr>
              <a:t>What You will learn Today?</a:t>
            </a:r>
          </a:p>
        </p:txBody>
      </p:sp>
      <p:sp>
        <p:nvSpPr>
          <p:cNvPr id="3" name="Content Placeholder 2"/>
          <p:cNvSpPr txBox="1">
            <a:spLocks/>
          </p:cNvSpPr>
          <p:nvPr/>
        </p:nvSpPr>
        <p:spPr>
          <a:xfrm>
            <a:off x="311700" y="1242808"/>
            <a:ext cx="7924800" cy="23574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Wingdings" pitchFamily="2" charset="2"/>
              <a:buChar char="ü"/>
            </a:pPr>
            <a:r>
              <a:rPr lang="en-US" sz="2000" b="1" dirty="0" smtClean="0">
                <a:solidFill>
                  <a:schemeClr val="bg1"/>
                </a:solidFill>
              </a:rPr>
              <a:t>Overview of </a:t>
            </a:r>
            <a:r>
              <a:rPr lang="en-US" sz="2000" b="1" dirty="0" err="1" smtClean="0">
                <a:solidFill>
                  <a:schemeClr val="bg1"/>
                </a:solidFill>
              </a:rPr>
              <a:t>IoT</a:t>
            </a:r>
            <a:r>
              <a:rPr lang="en-US" sz="2000" b="1" dirty="0" smtClean="0">
                <a:solidFill>
                  <a:schemeClr val="bg1"/>
                </a:solidFill>
              </a:rPr>
              <a:t> Based weather Monitoring</a:t>
            </a:r>
          </a:p>
          <a:p>
            <a:pPr>
              <a:buFont typeface="Wingdings" pitchFamily="2" charset="2"/>
              <a:buChar char="ü"/>
            </a:pPr>
            <a:r>
              <a:rPr lang="en-US" sz="2000" b="1" dirty="0" smtClean="0">
                <a:solidFill>
                  <a:schemeClr val="bg1"/>
                </a:solidFill>
                <a:ea typeface="Roboto" panose="02000000000000000000" pitchFamily="2" charset="0"/>
              </a:rPr>
              <a:t>Hardware Required</a:t>
            </a:r>
            <a:endParaRPr lang="en-US" sz="2000" b="1" dirty="0" smtClean="0">
              <a:solidFill>
                <a:schemeClr val="bg1"/>
              </a:solidFill>
              <a:latin typeface="Roboto" panose="02000000000000000000" pitchFamily="2" charset="0"/>
              <a:ea typeface="Roboto" panose="02000000000000000000" pitchFamily="2" charset="0"/>
            </a:endParaRPr>
          </a:p>
          <a:p>
            <a:pPr>
              <a:buFont typeface="Wingdings" pitchFamily="2" charset="2"/>
              <a:buChar char="ü"/>
            </a:pPr>
            <a:r>
              <a:rPr lang="en-US" sz="2000" b="1" dirty="0" smtClean="0">
                <a:solidFill>
                  <a:schemeClr val="bg1"/>
                </a:solidFill>
                <a:latin typeface="Roboto" panose="02000000000000000000" pitchFamily="2" charset="0"/>
                <a:ea typeface="Roboto" panose="02000000000000000000" pitchFamily="2" charset="0"/>
              </a:rPr>
              <a:t>Software Required</a:t>
            </a:r>
          </a:p>
          <a:p>
            <a:pPr>
              <a:buFont typeface="Wingdings" pitchFamily="2" charset="2"/>
              <a:buChar char="ü"/>
            </a:pPr>
            <a:r>
              <a:rPr lang="en-US" sz="2000" b="1" dirty="0" smtClean="0">
                <a:solidFill>
                  <a:schemeClr val="bg1"/>
                </a:solidFill>
                <a:latin typeface="Roboto" panose="02000000000000000000" pitchFamily="2" charset="0"/>
                <a:ea typeface="Roboto" panose="02000000000000000000" pitchFamily="2" charset="0"/>
              </a:rPr>
              <a:t>Creating </a:t>
            </a:r>
            <a:r>
              <a:rPr lang="en-US" sz="2000" b="1" dirty="0" err="1" smtClean="0">
                <a:solidFill>
                  <a:schemeClr val="bg1"/>
                </a:solidFill>
                <a:latin typeface="Roboto" panose="02000000000000000000" pitchFamily="2" charset="0"/>
                <a:ea typeface="Roboto" panose="02000000000000000000" pitchFamily="2" charset="0"/>
              </a:rPr>
              <a:t>Thingspeak</a:t>
            </a:r>
            <a:r>
              <a:rPr lang="en-US" sz="2000" b="1" dirty="0" smtClean="0">
                <a:solidFill>
                  <a:schemeClr val="bg1"/>
                </a:solidFill>
                <a:latin typeface="Roboto" panose="02000000000000000000" pitchFamily="2" charset="0"/>
                <a:ea typeface="Roboto" panose="02000000000000000000" pitchFamily="2" charset="0"/>
              </a:rPr>
              <a:t> account</a:t>
            </a:r>
          </a:p>
          <a:p>
            <a:pPr>
              <a:buFont typeface="Wingdings" pitchFamily="2" charset="2"/>
              <a:buChar char="ü"/>
            </a:pPr>
            <a:r>
              <a:rPr lang="en-US" sz="2000" b="1" dirty="0" smtClean="0">
                <a:solidFill>
                  <a:schemeClr val="bg1"/>
                </a:solidFill>
              </a:rPr>
              <a:t>How ESP8266 Works</a:t>
            </a:r>
            <a:endParaRPr lang="en-US" sz="2000" b="1" dirty="0">
              <a:solidFill>
                <a:schemeClr val="bg1"/>
              </a:solidFill>
            </a:endParaRPr>
          </a:p>
          <a:p>
            <a:pPr>
              <a:buFont typeface="Wingdings" pitchFamily="2" charset="2"/>
              <a:buChar char="ü"/>
            </a:pPr>
            <a:r>
              <a:rPr lang="en-US" sz="2000" b="1" dirty="0" smtClean="0">
                <a:solidFill>
                  <a:schemeClr val="bg1"/>
                </a:solidFill>
                <a:ea typeface="Roboto" panose="02000000000000000000" pitchFamily="2" charset="0"/>
              </a:rPr>
              <a:t>How DHT11 Works</a:t>
            </a:r>
            <a:endParaRPr lang="en-US" sz="2000" b="1" dirty="0">
              <a:solidFill>
                <a:schemeClr val="bg1"/>
              </a:solidFill>
              <a:ea typeface="Roboto" panose="02000000000000000000" pitchFamily="2" charset="0"/>
            </a:endParaRPr>
          </a:p>
          <a:p>
            <a:pPr>
              <a:buFont typeface="Wingdings" pitchFamily="2" charset="2"/>
              <a:buChar char="ü"/>
            </a:pPr>
            <a:r>
              <a:rPr lang="en-US" sz="2000" b="1" dirty="0" smtClean="0">
                <a:solidFill>
                  <a:schemeClr val="bg1"/>
                </a:solidFill>
                <a:latin typeface="Roboto" panose="02000000000000000000" pitchFamily="2" charset="0"/>
                <a:ea typeface="Roboto" panose="02000000000000000000" pitchFamily="2" charset="0"/>
              </a:rPr>
              <a:t>Source code</a:t>
            </a:r>
          </a:p>
          <a:p>
            <a:pPr>
              <a:buFont typeface="Wingdings" pitchFamily="2" charset="2"/>
              <a:buChar char="ü"/>
            </a:pPr>
            <a:endParaRPr lang="en-US" sz="2000" b="1" dirty="0" smtClean="0">
              <a:solidFill>
                <a:schemeClr val="bg1"/>
              </a:solidFill>
              <a:latin typeface="Roboto" panose="02000000000000000000" pitchFamily="2" charset="0"/>
              <a:ea typeface="Roboto" panose="02000000000000000000" pitchFamily="2" charset="0"/>
            </a:endParaRPr>
          </a:p>
          <a:p>
            <a:pPr>
              <a:buFont typeface="Wingdings" pitchFamily="2" charset="2"/>
              <a:buChar char="ü"/>
            </a:pPr>
            <a:endParaRPr lang="en-US" sz="2000" b="1" dirty="0" smtClean="0">
              <a:solidFill>
                <a:schemeClr val="bg1"/>
              </a:solidFill>
              <a:latin typeface="Roboto" panose="02000000000000000000" pitchFamily="2" charset="0"/>
              <a:ea typeface="Roboto" panose="02000000000000000000" pitchFamily="2" charset="0"/>
            </a:endParaRPr>
          </a:p>
          <a:p>
            <a:endParaRPr lang="en-US" sz="2000" b="1" dirty="0" smtClean="0">
              <a:solidFill>
                <a:schemeClr val="bg1"/>
              </a:solidFill>
              <a:latin typeface="Roboto" panose="02000000000000000000" pitchFamily="2" charset="0"/>
              <a:ea typeface="Roboto" panose="02000000000000000000" pitchFamily="2" charset="0"/>
            </a:endParaRPr>
          </a:p>
          <a:p>
            <a:endParaRPr lang="en-US" sz="2000" b="1" dirty="0" smtClean="0">
              <a:solidFill>
                <a:schemeClr val="bg1"/>
              </a:solidFill>
              <a:latin typeface="Roboto" panose="02000000000000000000" pitchFamily="2" charset="0"/>
              <a:ea typeface="Roboto" panose="02000000000000000000" pitchFamily="2" charset="0"/>
            </a:endParaRPr>
          </a:p>
          <a:p>
            <a:pPr>
              <a:buFont typeface="Wingdings" pitchFamily="2" charset="2"/>
              <a:buChar char="ü"/>
            </a:pPr>
            <a:endParaRPr lang="en-US" sz="2000" b="1" dirty="0" smtClean="0">
              <a:solidFill>
                <a:schemeClr val="bg1"/>
              </a:solidFill>
              <a:latin typeface="Roboto" panose="02000000000000000000" pitchFamily="2" charset="0"/>
              <a:ea typeface="Roboto" panose="02000000000000000000" pitchFamily="2" charset="0"/>
            </a:endParaRPr>
          </a:p>
          <a:p>
            <a:endParaRPr lang="en-US" sz="2000" b="1" dirty="0" smtClean="0">
              <a:solidFill>
                <a:schemeClr val="bg1"/>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689404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0"/>
            <a:ext cx="8520600" cy="572700"/>
          </a:xfrm>
        </p:spPr>
        <p:txBody>
          <a:bodyPr/>
          <a:lstStyle/>
          <a:p>
            <a:r>
              <a:rPr lang="en-US" dirty="0" smtClean="0">
                <a:solidFill>
                  <a:srgbClr val="FF0000"/>
                </a:solidFill>
              </a:rPr>
              <a:t>What is DHT11</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311700" y="1005253"/>
            <a:ext cx="2251391" cy="2366530"/>
          </a:xfrm>
          <a:prstGeom prst="rect">
            <a:avLst/>
          </a:prstGeom>
        </p:spPr>
      </p:pic>
      <p:sp>
        <p:nvSpPr>
          <p:cNvPr id="6" name="Rectangle 5"/>
          <p:cNvSpPr/>
          <p:nvPr/>
        </p:nvSpPr>
        <p:spPr>
          <a:xfrm>
            <a:off x="152401" y="3804336"/>
            <a:ext cx="8298872" cy="1169551"/>
          </a:xfrm>
          <a:prstGeom prst="rect">
            <a:avLst/>
          </a:prstGeom>
        </p:spPr>
        <p:txBody>
          <a:bodyPr wrap="square">
            <a:spAutoFit/>
          </a:bodyPr>
          <a:lstStyle/>
          <a:p>
            <a:pPr marL="285750" indent="-285750">
              <a:buFont typeface="Wingdings" panose="05000000000000000000" pitchFamily="2" charset="2"/>
              <a:buChar char="§"/>
            </a:pPr>
            <a:r>
              <a:rPr lang="en-US" dirty="0">
                <a:latin typeface="Roboto" panose="02000000000000000000" pitchFamily="2" charset="0"/>
              </a:rPr>
              <a:t>DHT11 is a single wire digital humidity and temperature sensor, which provides humidity and temperature values serially.</a:t>
            </a:r>
          </a:p>
          <a:p>
            <a:pPr marL="285750" indent="-285750">
              <a:buFont typeface="Wingdings" panose="05000000000000000000" pitchFamily="2" charset="2"/>
              <a:buChar char="§"/>
            </a:pPr>
            <a:r>
              <a:rPr lang="en-US" dirty="0">
                <a:latin typeface="Roboto" panose="02000000000000000000" pitchFamily="2" charset="0"/>
              </a:rPr>
              <a:t>It can measure relative humidity in percentage (20 to 90% RH) and temperature in degree Celsius in the range of 0 to 50°C.</a:t>
            </a:r>
          </a:p>
          <a:p>
            <a:pPr marL="285750" indent="-285750">
              <a:buFont typeface="Wingdings" panose="05000000000000000000" pitchFamily="2" charset="2"/>
              <a:buChar char="§"/>
            </a:pPr>
            <a:r>
              <a:rPr lang="en-US" dirty="0">
                <a:latin typeface="Roboto" panose="02000000000000000000" pitchFamily="2" charset="0"/>
              </a:rPr>
              <a:t>It has 4 pins of which 2 pins are used for supply, 1 is not used and the last one is used for data.</a:t>
            </a:r>
          </a:p>
        </p:txBody>
      </p:sp>
      <p:pic>
        <p:nvPicPr>
          <p:cNvPr id="7" name="Picture 6"/>
          <p:cNvPicPr>
            <a:picLocks noChangeAspect="1"/>
          </p:cNvPicPr>
          <p:nvPr/>
        </p:nvPicPr>
        <p:blipFill>
          <a:blip r:embed="rId3"/>
          <a:stretch>
            <a:fillRect/>
          </a:stretch>
        </p:blipFill>
        <p:spPr>
          <a:xfrm>
            <a:off x="2687124" y="1004353"/>
            <a:ext cx="2390567" cy="2367429"/>
          </a:xfrm>
          <a:prstGeom prst="rect">
            <a:avLst/>
          </a:prstGeom>
        </p:spPr>
      </p:pic>
      <p:pic>
        <p:nvPicPr>
          <p:cNvPr id="8" name="Picture 7"/>
          <p:cNvPicPr>
            <a:picLocks noChangeAspect="1"/>
          </p:cNvPicPr>
          <p:nvPr/>
        </p:nvPicPr>
        <p:blipFill>
          <a:blip r:embed="rId4"/>
          <a:stretch>
            <a:fillRect/>
          </a:stretch>
        </p:blipFill>
        <p:spPr>
          <a:xfrm>
            <a:off x="5307558" y="1004353"/>
            <a:ext cx="2721151" cy="2367429"/>
          </a:xfrm>
          <a:prstGeom prst="rect">
            <a:avLst/>
          </a:prstGeom>
        </p:spPr>
      </p:pic>
    </p:spTree>
    <p:extLst>
      <p:ext uri="{BB962C8B-B14F-4D97-AF65-F5344CB8AC3E}">
        <p14:creationId xmlns:p14="http://schemas.microsoft.com/office/powerpoint/2010/main" val="8889879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33298"/>
            <a:ext cx="8520600" cy="572700"/>
          </a:xfrm>
        </p:spPr>
        <p:txBody>
          <a:bodyPr/>
          <a:lstStyle/>
          <a:p>
            <a:r>
              <a:rPr lang="en-IN" dirty="0">
                <a:solidFill>
                  <a:srgbClr val="FF0000"/>
                </a:solidFill>
              </a:rPr>
              <a:t>Communication with Microcontroller</a:t>
            </a:r>
            <a:br>
              <a:rPr lang="en-IN" dirty="0">
                <a:solidFill>
                  <a:srgbClr val="FF0000"/>
                </a:solidFill>
              </a:rPr>
            </a:br>
            <a:r>
              <a:rPr lang="en-IN" dirty="0">
                <a:solidFill>
                  <a:srgbClr val="FF0000"/>
                </a:solidFill>
              </a:rPr>
              <a:t/>
            </a:r>
            <a:br>
              <a:rPr lang="en-IN" dirty="0">
                <a:solidFill>
                  <a:srgbClr val="FF0000"/>
                </a:solidFill>
              </a:rPr>
            </a:br>
            <a:endParaRPr lang="en-IN" dirty="0">
              <a:solidFill>
                <a:srgbClr val="FF0000"/>
              </a:solidFill>
            </a:endParaRPr>
          </a:p>
        </p:txBody>
      </p:sp>
      <p:sp>
        <p:nvSpPr>
          <p:cNvPr id="3" name="Content Placeholder 2"/>
          <p:cNvSpPr>
            <a:spLocks noGrp="1"/>
          </p:cNvSpPr>
          <p:nvPr>
            <p:ph idx="1"/>
          </p:nvPr>
        </p:nvSpPr>
        <p:spPr>
          <a:xfrm>
            <a:off x="141463" y="910020"/>
            <a:ext cx="8520600" cy="3416400"/>
          </a:xfrm>
        </p:spPr>
        <p:txBody>
          <a:bodyPr/>
          <a:lstStyle/>
          <a:p>
            <a:r>
              <a:rPr lang="en-US" dirty="0"/>
              <a:t>DHT11 uses only one wire for communication. The voltage levels with certain time value defines the logic one or logic zero on this pin.</a:t>
            </a:r>
          </a:p>
          <a:p>
            <a:r>
              <a:rPr lang="en-US" dirty="0"/>
              <a:t>The communication process is divided in three steps, first is to send request to DHT11 sensor then sensor will send response pulse and then it starts sending data of total 40 bits to the microcontroller.</a:t>
            </a:r>
          </a:p>
          <a:p>
            <a:endParaRPr lang="en-IN" dirty="0"/>
          </a:p>
        </p:txBody>
      </p:sp>
      <p:pic>
        <p:nvPicPr>
          <p:cNvPr id="5" name="Picture 4"/>
          <p:cNvPicPr>
            <a:picLocks noChangeAspect="1"/>
          </p:cNvPicPr>
          <p:nvPr/>
        </p:nvPicPr>
        <p:blipFill>
          <a:blip r:embed="rId2"/>
          <a:stretch>
            <a:fillRect/>
          </a:stretch>
        </p:blipFill>
        <p:spPr>
          <a:xfrm>
            <a:off x="311700" y="2174082"/>
            <a:ext cx="8180126" cy="2740818"/>
          </a:xfrm>
          <a:prstGeom prst="rect">
            <a:avLst/>
          </a:prstGeom>
        </p:spPr>
      </p:pic>
    </p:spTree>
    <p:extLst>
      <p:ext uri="{BB962C8B-B14F-4D97-AF65-F5344CB8AC3E}">
        <p14:creationId xmlns:p14="http://schemas.microsoft.com/office/powerpoint/2010/main" val="4717571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Start pulse (Request)</a:t>
            </a:r>
            <a:r>
              <a:rPr lang="en-IN" dirty="0"/>
              <a:t/>
            </a:r>
            <a:br>
              <a:rPr lang="en-IN" dirty="0"/>
            </a:br>
            <a:r>
              <a:rPr lang="en-IN" dirty="0"/>
              <a:t/>
            </a:r>
            <a:br>
              <a:rPr lang="en-IN" dirty="0"/>
            </a:br>
            <a:endParaRPr lang="en-IN" dirty="0"/>
          </a:p>
        </p:txBody>
      </p:sp>
      <p:pic>
        <p:nvPicPr>
          <p:cNvPr id="5" name="Content Placeholder 4"/>
          <p:cNvPicPr>
            <a:picLocks noGrp="1" noChangeAspect="1"/>
          </p:cNvPicPr>
          <p:nvPr>
            <p:ph idx="1"/>
          </p:nvPr>
        </p:nvPicPr>
        <p:blipFill>
          <a:blip r:embed="rId2"/>
          <a:stretch>
            <a:fillRect/>
          </a:stretch>
        </p:blipFill>
        <p:spPr>
          <a:xfrm>
            <a:off x="311700" y="1123011"/>
            <a:ext cx="6068318" cy="2440763"/>
          </a:xfrm>
          <a:prstGeom prst="rect">
            <a:avLst/>
          </a:prstGeom>
        </p:spPr>
      </p:pic>
      <p:sp>
        <p:nvSpPr>
          <p:cNvPr id="6" name="Rectangle 5"/>
          <p:cNvSpPr/>
          <p:nvPr/>
        </p:nvSpPr>
        <p:spPr>
          <a:xfrm>
            <a:off x="249381" y="3729533"/>
            <a:ext cx="8451273" cy="523220"/>
          </a:xfrm>
          <a:prstGeom prst="rect">
            <a:avLst/>
          </a:prstGeom>
        </p:spPr>
        <p:txBody>
          <a:bodyPr wrap="square">
            <a:spAutoFit/>
          </a:bodyPr>
          <a:lstStyle/>
          <a:p>
            <a:pPr>
              <a:buFont typeface="Arial" panose="020B0604020202020204" pitchFamily="34" charset="0"/>
              <a:buChar char="•"/>
            </a:pPr>
            <a:r>
              <a:rPr lang="en-US" dirty="0">
                <a:latin typeface="Roboto" panose="02000000000000000000" pitchFamily="2" charset="0"/>
              </a:rPr>
              <a:t>To start communication with DHT11, first we should send the start pulse to the DHT11 sensor.</a:t>
            </a:r>
          </a:p>
          <a:p>
            <a:pPr>
              <a:buFont typeface="Arial" panose="020B0604020202020204" pitchFamily="34" charset="0"/>
              <a:buChar char="•"/>
            </a:pPr>
            <a:r>
              <a:rPr lang="en-US" dirty="0">
                <a:latin typeface="Roboto" panose="02000000000000000000" pitchFamily="2" charset="0"/>
              </a:rPr>
              <a:t>To provide start pulse, pull down (low) the data pin minimum 18ms and then pull up, as shown in diag.</a:t>
            </a:r>
          </a:p>
        </p:txBody>
      </p:sp>
    </p:spTree>
    <p:extLst>
      <p:ext uri="{BB962C8B-B14F-4D97-AF65-F5344CB8AC3E}">
        <p14:creationId xmlns:p14="http://schemas.microsoft.com/office/powerpoint/2010/main" val="29844750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31976"/>
            <a:ext cx="8520600" cy="572700"/>
          </a:xfrm>
        </p:spPr>
        <p:txBody>
          <a:bodyPr/>
          <a:lstStyle/>
          <a:p>
            <a:r>
              <a:rPr lang="en-IN" b="1">
                <a:solidFill>
                  <a:srgbClr val="FF0000"/>
                </a:solidFill>
              </a:rPr>
              <a:t>Response</a:t>
            </a:r>
            <a:r>
              <a:rPr lang="en-IN">
                <a:solidFill>
                  <a:srgbClr val="FF0000"/>
                </a:solidFill>
              </a:rPr>
              <a:t/>
            </a:r>
            <a:br>
              <a:rPr lang="en-IN">
                <a:solidFill>
                  <a:srgbClr val="FF0000"/>
                </a:solidFill>
              </a:rPr>
            </a:br>
            <a:r>
              <a:rPr lang="en-IN">
                <a:solidFill>
                  <a:srgbClr val="FF0000"/>
                </a:solidFill>
              </a:rPr>
              <a:t/>
            </a:r>
            <a:br>
              <a:rPr lang="en-IN">
                <a:solidFill>
                  <a:srgbClr val="FF0000"/>
                </a:solidFill>
              </a:rPr>
            </a:br>
            <a:endParaRPr lang="en-IN">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256282" y="678289"/>
            <a:ext cx="5769199" cy="294433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
        <p:nvSpPr>
          <p:cNvPr id="6" name="Rectangle 5"/>
          <p:cNvSpPr/>
          <p:nvPr/>
        </p:nvSpPr>
        <p:spPr>
          <a:xfrm>
            <a:off x="193964" y="3725281"/>
            <a:ext cx="8285018" cy="738664"/>
          </a:xfrm>
          <a:prstGeom prst="rect">
            <a:avLst/>
          </a:prstGeom>
        </p:spPr>
        <p:txBody>
          <a:bodyPr wrap="square">
            <a:spAutoFit/>
          </a:bodyPr>
          <a:lstStyle/>
          <a:p>
            <a:pPr>
              <a:buFont typeface="Arial" panose="020B0604020202020204" pitchFamily="34" charset="0"/>
              <a:buChar char="•"/>
            </a:pPr>
            <a:r>
              <a:rPr lang="en-US" dirty="0">
                <a:latin typeface="Roboto" panose="02000000000000000000" pitchFamily="2" charset="0"/>
              </a:rPr>
              <a:t>After getting start pulse from, DHT11 sensor sends the response pulse which indicates that DHT11 received start pulse.</a:t>
            </a:r>
          </a:p>
          <a:p>
            <a:pPr>
              <a:buFont typeface="Arial" panose="020B0604020202020204" pitchFamily="34" charset="0"/>
              <a:buChar char="•"/>
            </a:pPr>
            <a:r>
              <a:rPr lang="en-US" dirty="0">
                <a:latin typeface="Roboto" panose="02000000000000000000" pitchFamily="2" charset="0"/>
              </a:rPr>
              <a:t>The response pulse is low for 54us and then goes high for 80us.</a:t>
            </a:r>
          </a:p>
        </p:txBody>
      </p:sp>
    </p:spTree>
    <p:extLst>
      <p:ext uri="{BB962C8B-B14F-4D97-AF65-F5344CB8AC3E}">
        <p14:creationId xmlns:p14="http://schemas.microsoft.com/office/powerpoint/2010/main" val="38383694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Data</a:t>
            </a:r>
            <a:endParaRPr lang="en-IN" dirty="0"/>
          </a:p>
        </p:txBody>
      </p:sp>
      <p:pic>
        <p:nvPicPr>
          <p:cNvPr id="5" name="Content Placeholder 4"/>
          <p:cNvPicPr>
            <a:picLocks noGrp="1" noChangeAspect="1"/>
          </p:cNvPicPr>
          <p:nvPr>
            <p:ph idx="1"/>
          </p:nvPr>
        </p:nvPicPr>
        <p:blipFill>
          <a:blip r:embed="rId2"/>
          <a:stretch>
            <a:fillRect/>
          </a:stretch>
        </p:blipFill>
        <p:spPr>
          <a:xfrm>
            <a:off x="311700" y="1167797"/>
            <a:ext cx="6338482" cy="2240106"/>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1769357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313686" y="305377"/>
            <a:ext cx="6814478" cy="4333924"/>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6338583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 of Frame</a:t>
            </a:r>
            <a:endParaRPr lang="en-IN" dirty="0"/>
          </a:p>
        </p:txBody>
      </p:sp>
      <p:pic>
        <p:nvPicPr>
          <p:cNvPr id="5" name="Content Placeholder 4"/>
          <p:cNvPicPr>
            <a:picLocks noGrp="1" noChangeAspect="1"/>
          </p:cNvPicPr>
          <p:nvPr>
            <p:ph idx="1"/>
          </p:nvPr>
        </p:nvPicPr>
        <p:blipFill>
          <a:blip r:embed="rId2"/>
          <a:stretch>
            <a:fillRect/>
          </a:stretch>
        </p:blipFill>
        <p:spPr>
          <a:xfrm>
            <a:off x="408132" y="1141335"/>
            <a:ext cx="8521700" cy="2635116"/>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7041632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Header file Declaration</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r>
              <a:rPr lang="en-US" sz="1800" dirty="0"/>
              <a:t>#include "LPC214x.h"</a:t>
            </a:r>
          </a:p>
          <a:p>
            <a:pPr marL="139700" indent="0">
              <a:buNone/>
            </a:pPr>
            <a:r>
              <a:rPr lang="en-US" sz="1800" dirty="0"/>
              <a:t>#include &lt;</a:t>
            </a:r>
            <a:r>
              <a:rPr lang="en-US" sz="1800" dirty="0" err="1"/>
              <a:t>stdint.h</a:t>
            </a:r>
            <a:r>
              <a:rPr lang="en-US" sz="1800" dirty="0"/>
              <a:t>&gt; //header shall declare sets of integer types </a:t>
            </a:r>
          </a:p>
          <a:p>
            <a:pPr marL="139700" indent="0">
              <a:buNone/>
            </a:pPr>
            <a:r>
              <a:rPr lang="en-US" sz="1800" dirty="0"/>
              <a:t>#include &lt;</a:t>
            </a:r>
            <a:r>
              <a:rPr lang="en-US" sz="1800" dirty="0" err="1"/>
              <a:t>stdio.h</a:t>
            </a:r>
            <a:r>
              <a:rPr lang="en-US" sz="1800" dirty="0"/>
              <a:t>&gt;  // STANDARD INPUT AND OUTPUT</a:t>
            </a:r>
          </a:p>
          <a:p>
            <a:pPr marL="139700" indent="0">
              <a:buNone/>
            </a:pPr>
            <a:r>
              <a:rPr lang="en-US" sz="1800" dirty="0"/>
              <a:t>#include &lt;</a:t>
            </a:r>
            <a:r>
              <a:rPr lang="en-US" sz="1800" dirty="0" err="1"/>
              <a:t>string.h</a:t>
            </a:r>
            <a:r>
              <a:rPr lang="en-US" sz="1800" dirty="0"/>
              <a:t>&gt; </a:t>
            </a:r>
            <a:endParaRPr lang="en-US" sz="1800" dirty="0" smtClean="0"/>
          </a:p>
          <a:p>
            <a:pPr marL="139700" indent="0">
              <a:buNone/>
            </a:pPr>
            <a:endParaRPr lang="en-US" sz="1800" dirty="0"/>
          </a:p>
          <a:p>
            <a:pPr marL="139700" indent="0">
              <a:buNone/>
            </a:pPr>
            <a:r>
              <a:rPr lang="fr-FR" sz="1800" dirty="0"/>
              <a:t>#</a:t>
            </a:r>
            <a:r>
              <a:rPr lang="fr-FR" sz="1800" dirty="0" err="1"/>
              <a:t>define</a:t>
            </a:r>
            <a:r>
              <a:rPr lang="fr-FR" sz="1800" dirty="0"/>
              <a:t> DHT11 16   // PORT </a:t>
            </a:r>
            <a:r>
              <a:rPr lang="fr-FR" sz="1800" dirty="0" smtClean="0"/>
              <a:t>1.16</a:t>
            </a:r>
          </a:p>
          <a:p>
            <a:pPr marL="139700" indent="0">
              <a:buNone/>
            </a:pPr>
            <a:endParaRPr lang="en-IN" sz="1800"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6784040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WI-FI AT Commands</a:t>
            </a:r>
            <a:endParaRPr lang="en-IN" dirty="0">
              <a:solidFill>
                <a:srgbClr val="FF0000"/>
              </a:solidFill>
            </a:endParaRPr>
          </a:p>
        </p:txBody>
      </p:sp>
      <p:sp>
        <p:nvSpPr>
          <p:cNvPr id="3" name="Content Placeholder 2"/>
          <p:cNvSpPr>
            <a:spLocks noGrp="1"/>
          </p:cNvSpPr>
          <p:nvPr>
            <p:ph idx="1"/>
          </p:nvPr>
        </p:nvSpPr>
        <p:spPr/>
        <p:txBody>
          <a:bodyPr/>
          <a:lstStyle/>
          <a:p>
            <a:r>
              <a:rPr lang="en-IN" dirty="0"/>
              <a:t>static unsigned char command_basic_1[5]="AT\r\n"; // BASIC</a:t>
            </a:r>
          </a:p>
          <a:p>
            <a:r>
              <a:rPr lang="en-IN" dirty="0"/>
              <a:t>static unsigned char command_basic_2[9]="AT+RST\r\n";//BASIC</a:t>
            </a:r>
          </a:p>
          <a:p>
            <a:r>
              <a:rPr lang="en-IN" dirty="0"/>
              <a:t>static unsigned char command_ESP_1[14]="AT+CWMODE=1\r\n";//WIFI</a:t>
            </a:r>
          </a:p>
          <a:p>
            <a:r>
              <a:rPr lang="en-IN" dirty="0"/>
              <a:t>static unsigned char command_ESP_2[14]="AT+CWQAP\r\n";//WIFI</a:t>
            </a:r>
          </a:p>
          <a:p>
            <a:r>
              <a:rPr lang="en-IN" dirty="0"/>
              <a:t>static unsigned char command_ESP_4[25]="AT+CWDHCP=1,1\r\n";//THINGS SPEAK</a:t>
            </a:r>
          </a:p>
          <a:p>
            <a:r>
              <a:rPr lang="en-IN" dirty="0" smtClean="0"/>
              <a:t>//</a:t>
            </a:r>
            <a:r>
              <a:rPr lang="en-IN" dirty="0"/>
              <a:t>This command is to connect to an Access Point (like a router).</a:t>
            </a:r>
          </a:p>
          <a:p>
            <a:r>
              <a:rPr lang="en-IN" dirty="0"/>
              <a:t>static unsigned char command_ESP_3[50]="AT+CWJAP=\"ZTE-adde78\",\"885dfbad\"\r\n"; </a:t>
            </a:r>
          </a:p>
          <a:p>
            <a:r>
              <a:rPr lang="en-IN" dirty="0"/>
              <a:t>static unsigned char command_ESP_5[50]="AT+CIPSTART=\"TCP\",\"184.106.153.149\",80\r\n";</a:t>
            </a:r>
          </a:p>
          <a:p>
            <a:r>
              <a:rPr lang="en-IN" dirty="0"/>
              <a:t>static unsigned char command_ESP_6[20]="AT+CIPSEND=64\r\n";</a:t>
            </a:r>
          </a:p>
          <a:p>
            <a:r>
              <a:rPr lang="en-IN" dirty="0"/>
              <a:t>static unsigned char command_ESP_7[64]="GET /</a:t>
            </a:r>
            <a:r>
              <a:rPr lang="en-IN" dirty="0" err="1"/>
              <a:t>update?api_key</a:t>
            </a:r>
            <a:r>
              <a:rPr lang="en-IN" dirty="0"/>
              <a:t>=6L0H3A3S9170G1KK&amp;field1=";</a:t>
            </a:r>
          </a:p>
          <a:p>
            <a:r>
              <a:rPr lang="en-IN" dirty="0"/>
              <a:t>static unsigned char command_ESP_8[9]="&amp;field2=";</a:t>
            </a:r>
          </a:p>
          <a:p>
            <a:r>
              <a:rPr lang="en-IN" dirty="0"/>
              <a:t>static unsigned char command_ESP_9[9]="\r\n\r\n";</a:t>
            </a:r>
          </a:p>
          <a:p>
            <a:r>
              <a:rPr lang="en-IN" dirty="0"/>
              <a:t>static unsigned char command_ESP_10[20]="AT+CIPCLOSE\r\n";</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8430298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DHT11</a:t>
            </a:r>
            <a:endParaRPr lang="en-IN" b="1" dirty="0">
              <a:solidFill>
                <a:srgbClr val="FF0000"/>
              </a:solidFill>
            </a:endParaRPr>
          </a:p>
        </p:txBody>
      </p:sp>
      <p:sp>
        <p:nvSpPr>
          <p:cNvPr id="3" name="Content Placeholder 2"/>
          <p:cNvSpPr>
            <a:spLocks noGrp="1"/>
          </p:cNvSpPr>
          <p:nvPr>
            <p:ph idx="1"/>
          </p:nvPr>
        </p:nvSpPr>
        <p:spPr/>
        <p:txBody>
          <a:bodyPr/>
          <a:lstStyle/>
          <a:p>
            <a:pPr marL="139700" indent="0">
              <a:buNone/>
            </a:pPr>
            <a:r>
              <a:rPr lang="en-US" dirty="0"/>
              <a:t>static unsigned char dht11_data[8],data_string_1[8],data_string_2[8],display[30]="HUMIDITY &amp; TEMPERATURE  --  " ;</a:t>
            </a:r>
          </a:p>
          <a:p>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1086913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573" y="214797"/>
            <a:ext cx="8520600" cy="572700"/>
          </a:xfrm>
        </p:spPr>
        <p:txBody>
          <a:bodyPr/>
          <a:lstStyle/>
          <a:p>
            <a:r>
              <a:rPr lang="en-US" dirty="0" smtClean="0">
                <a:solidFill>
                  <a:schemeClr val="tx2"/>
                </a:solidFill>
              </a:rPr>
              <a:t>Mindset Lesson for the Day</a:t>
            </a:r>
            <a:endParaRPr lang="en-IN" dirty="0">
              <a:solidFill>
                <a:schemeClr val="tx2"/>
              </a:solidFill>
            </a:endParaRPr>
          </a:p>
        </p:txBody>
      </p:sp>
      <p:sp>
        <p:nvSpPr>
          <p:cNvPr id="3" name="Content Placeholder 2"/>
          <p:cNvSpPr>
            <a:spLocks noGrp="1"/>
          </p:cNvSpPr>
          <p:nvPr>
            <p:ph idx="1"/>
          </p:nvPr>
        </p:nvSpPr>
        <p:spPr>
          <a:xfrm>
            <a:off x="159300" y="1464202"/>
            <a:ext cx="8520600" cy="1272071"/>
          </a:xfrm>
        </p:spPr>
        <p:txBody>
          <a:bodyPr/>
          <a:lstStyle/>
          <a:p>
            <a:pPr marL="139700" indent="0">
              <a:buNone/>
            </a:pPr>
            <a:r>
              <a:rPr lang="en-US" sz="3200" b="1" dirty="0" smtClean="0"/>
              <a:t>Illusion of knowledge is sometime more dangerous than ignorance</a:t>
            </a:r>
            <a:endParaRPr lang="en-US" sz="3200" b="1" dirty="0"/>
          </a:p>
        </p:txBody>
      </p:sp>
      <p:sp>
        <p:nvSpPr>
          <p:cNvPr id="4" name="Slide Number Placeholder 3"/>
          <p:cNvSpPr>
            <a:spLocks noGrp="1"/>
          </p:cNvSpPr>
          <p:nvPr>
            <p:ph type="sldNum" sz="quarter" idx="4"/>
          </p:nvPr>
        </p:nvSpPr>
        <p:spPr/>
        <p:txBody>
          <a:bodyPr/>
          <a:lstStyle/>
          <a:p>
            <a:pPr>
              <a:defRPr/>
            </a:pPr>
            <a:r>
              <a:rPr lang="en-US" dirty="0" smtClean="0"/>
              <a:t>www.pantechsolutions.net</a:t>
            </a:r>
          </a:p>
          <a:p>
            <a:pPr>
              <a:defRPr/>
            </a:pPr>
            <a:r>
              <a:rPr lang="en-US" dirty="0" smtClean="0"/>
              <a:t>For learning hub visit  learn.pantechsolutions.net </a:t>
            </a:r>
            <a:endParaRPr lang="en-US" dirty="0"/>
          </a:p>
        </p:txBody>
      </p:sp>
    </p:spTree>
    <p:extLst>
      <p:ext uri="{BB962C8B-B14F-4D97-AF65-F5344CB8AC3E}">
        <p14:creationId xmlns:p14="http://schemas.microsoft.com/office/powerpoint/2010/main" val="277434844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Function Declarations</a:t>
            </a:r>
            <a:endParaRPr lang="en-IN" b="1" dirty="0">
              <a:solidFill>
                <a:srgbClr val="FF0000"/>
              </a:solidFill>
            </a:endParaRPr>
          </a:p>
        </p:txBody>
      </p:sp>
      <p:sp>
        <p:nvSpPr>
          <p:cNvPr id="3" name="Content Placeholder 2"/>
          <p:cNvSpPr>
            <a:spLocks noGrp="1"/>
          </p:cNvSpPr>
          <p:nvPr>
            <p:ph idx="1"/>
          </p:nvPr>
        </p:nvSpPr>
        <p:spPr/>
        <p:txBody>
          <a:bodyPr/>
          <a:lstStyle/>
          <a:p>
            <a:pPr marL="139700" indent="0">
              <a:buNone/>
            </a:pPr>
            <a:r>
              <a:rPr lang="en-IN" dirty="0"/>
              <a:t>void Config_DHT11(void);</a:t>
            </a:r>
          </a:p>
          <a:p>
            <a:pPr marL="139700" indent="0">
              <a:buNone/>
            </a:pPr>
            <a:r>
              <a:rPr lang="en-IN" dirty="0"/>
              <a:t>void Init_DHT11(void);</a:t>
            </a:r>
          </a:p>
          <a:p>
            <a:pPr marL="139700" indent="0">
              <a:buNone/>
            </a:pPr>
            <a:r>
              <a:rPr lang="en-IN" dirty="0"/>
              <a:t>unsigned char </a:t>
            </a:r>
            <a:r>
              <a:rPr lang="en-IN" dirty="0" err="1"/>
              <a:t>receive_bytes</a:t>
            </a:r>
            <a:r>
              <a:rPr lang="en-IN" dirty="0"/>
              <a:t>(void);</a:t>
            </a:r>
          </a:p>
          <a:p>
            <a:pPr marL="139700" indent="0">
              <a:buNone/>
            </a:pPr>
            <a:r>
              <a:rPr lang="en-IN" dirty="0"/>
              <a:t>void Init_ESP8266(void);</a:t>
            </a:r>
          </a:p>
          <a:p>
            <a:pPr marL="139700" indent="0">
              <a:buNone/>
            </a:pPr>
            <a:r>
              <a:rPr lang="en-IN" dirty="0"/>
              <a:t>void </a:t>
            </a:r>
            <a:r>
              <a:rPr lang="en-IN" dirty="0" err="1"/>
              <a:t>Basic_Commands</a:t>
            </a:r>
            <a:r>
              <a:rPr lang="en-IN" dirty="0"/>
              <a:t>(void);</a:t>
            </a:r>
          </a:p>
          <a:p>
            <a:pPr marL="139700" indent="0">
              <a:buNone/>
            </a:pPr>
            <a:r>
              <a:rPr lang="en-IN" dirty="0"/>
              <a:t>void </a:t>
            </a:r>
            <a:r>
              <a:rPr lang="en-IN" dirty="0" err="1"/>
              <a:t>Wifi_Conn_Commands</a:t>
            </a:r>
            <a:r>
              <a:rPr lang="en-IN" dirty="0"/>
              <a:t>(void);</a:t>
            </a:r>
          </a:p>
          <a:p>
            <a:pPr marL="139700" indent="0">
              <a:buNone/>
            </a:pPr>
            <a:r>
              <a:rPr lang="en-IN" dirty="0"/>
              <a:t>void </a:t>
            </a:r>
            <a:r>
              <a:rPr lang="en-IN" dirty="0" err="1"/>
              <a:t>Thing_Speak_Command_Start</a:t>
            </a:r>
            <a:r>
              <a:rPr lang="en-IN" dirty="0"/>
              <a:t>(void);</a:t>
            </a:r>
          </a:p>
          <a:p>
            <a:pPr marL="139700" indent="0">
              <a:buNone/>
            </a:pPr>
            <a:r>
              <a:rPr lang="en-IN" dirty="0"/>
              <a:t>void </a:t>
            </a:r>
            <a:r>
              <a:rPr lang="en-IN" dirty="0" err="1"/>
              <a:t>Data_Commands</a:t>
            </a:r>
            <a:r>
              <a:rPr lang="en-IN" dirty="0"/>
              <a:t>(void);</a:t>
            </a:r>
          </a:p>
          <a:p>
            <a:pPr marL="139700" indent="0">
              <a:buNone/>
            </a:pPr>
            <a:r>
              <a:rPr lang="en-IN" dirty="0"/>
              <a:t>void </a:t>
            </a:r>
            <a:r>
              <a:rPr lang="en-IN" dirty="0" err="1"/>
              <a:t>Wifi_acc</a:t>
            </a:r>
            <a:r>
              <a:rPr lang="en-IN" dirty="0"/>
              <a:t>(void);</a:t>
            </a:r>
          </a:p>
          <a:p>
            <a:pPr marL="139700" indent="0">
              <a:buNone/>
            </a:pPr>
            <a:r>
              <a:rPr lang="en-IN" dirty="0"/>
              <a:t>void </a:t>
            </a:r>
            <a:r>
              <a:rPr lang="en-IN" dirty="0" err="1"/>
              <a:t>Delay_ms</a:t>
            </a:r>
            <a:r>
              <a:rPr lang="en-IN" dirty="0"/>
              <a:t>(uint16_t j);</a:t>
            </a:r>
          </a:p>
          <a:p>
            <a:pPr marL="139700" indent="0">
              <a:buNone/>
            </a:pPr>
            <a:r>
              <a:rPr lang="en-IN" dirty="0"/>
              <a:t>void </a:t>
            </a:r>
            <a:r>
              <a:rPr lang="en-IN" dirty="0" err="1"/>
              <a:t>Delay_us</a:t>
            </a:r>
            <a:r>
              <a:rPr lang="en-IN" dirty="0"/>
              <a:t>(uint16_t j);</a:t>
            </a:r>
          </a:p>
          <a:p>
            <a:pPr marL="139700" indent="0">
              <a:buNone/>
            </a:pPr>
            <a:r>
              <a:rPr lang="en-IN" dirty="0"/>
              <a:t>void </a:t>
            </a:r>
            <a:r>
              <a:rPr lang="en-IN" dirty="0" err="1"/>
              <a:t>integer_to_ascii</a:t>
            </a:r>
            <a:r>
              <a:rPr lang="en-IN" dirty="0"/>
              <a:t>(unsigned </a:t>
            </a:r>
            <a:r>
              <a:rPr lang="en-IN" dirty="0" err="1"/>
              <a:t>int</a:t>
            </a:r>
            <a:r>
              <a:rPr lang="en-IN" dirty="0"/>
              <a:t> Val, unsigned char *</a:t>
            </a:r>
            <a:r>
              <a:rPr lang="en-IN" dirty="0" err="1"/>
              <a:t>str</a:t>
            </a:r>
            <a:r>
              <a:rPr lang="en-IN" dirty="0"/>
              <a:t>);</a:t>
            </a:r>
          </a:p>
          <a:p>
            <a:pPr marL="139700" indent="0">
              <a:buNone/>
            </a:pP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1828941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Integer to </a:t>
            </a:r>
            <a:r>
              <a:rPr lang="en-US" dirty="0" err="1" smtClean="0">
                <a:solidFill>
                  <a:srgbClr val="FF0000"/>
                </a:solidFill>
              </a:rPr>
              <a:t>Ascii</a:t>
            </a:r>
            <a:r>
              <a:rPr lang="en-US" dirty="0" smtClean="0">
                <a:solidFill>
                  <a:srgbClr val="FF0000"/>
                </a:solidFill>
              </a:rPr>
              <a:t> Conversion</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r>
              <a:rPr lang="nn-NO" dirty="0"/>
              <a:t>void integer_to_ascii(unsigned int Val, unsigned char *str)</a:t>
            </a:r>
          </a:p>
          <a:p>
            <a:pPr marL="139700" indent="0">
              <a:buNone/>
            </a:pPr>
            <a:r>
              <a:rPr lang="nn-NO" dirty="0"/>
              <a:t>{</a:t>
            </a:r>
          </a:p>
          <a:p>
            <a:pPr marL="139700" indent="0">
              <a:buNone/>
            </a:pPr>
            <a:r>
              <a:rPr lang="nn-NO" dirty="0"/>
              <a:t>  str[0] = Val/1000 + 0x30;</a:t>
            </a:r>
          </a:p>
          <a:p>
            <a:pPr marL="139700" indent="0">
              <a:buNone/>
            </a:pPr>
            <a:r>
              <a:rPr lang="nn-NO" dirty="0"/>
              <a:t>   Val   = Val%1000;</a:t>
            </a:r>
          </a:p>
          <a:p>
            <a:pPr marL="139700" indent="0">
              <a:buNone/>
            </a:pPr>
            <a:r>
              <a:rPr lang="nn-NO" dirty="0"/>
              <a:t>	str[1] = Val/100 + 0x30;</a:t>
            </a:r>
          </a:p>
          <a:p>
            <a:pPr marL="139700" indent="0">
              <a:buNone/>
            </a:pPr>
            <a:r>
              <a:rPr lang="nn-NO" dirty="0"/>
              <a:t>	 Val   = Val%100;</a:t>
            </a:r>
          </a:p>
          <a:p>
            <a:pPr marL="139700" indent="0">
              <a:buNone/>
            </a:pPr>
            <a:r>
              <a:rPr lang="nn-NO" dirty="0"/>
              <a:t>	str[2] = Val/10 + 0x30;</a:t>
            </a:r>
          </a:p>
          <a:p>
            <a:pPr marL="139700" indent="0">
              <a:buNone/>
            </a:pPr>
            <a:r>
              <a:rPr lang="nn-NO" dirty="0"/>
              <a:t>	str[3] = Val%10 + 0x30;</a:t>
            </a:r>
          </a:p>
          <a:p>
            <a:pPr marL="139700" indent="0">
              <a:buNone/>
            </a:pPr>
            <a:r>
              <a:rPr lang="nn-NO" dirty="0"/>
              <a:t>	str[4] = '\0';</a:t>
            </a:r>
          </a:p>
          <a:p>
            <a:pPr marL="139700" indent="0">
              <a:buNone/>
            </a:pPr>
            <a:r>
              <a:rPr lang="nn-NO" dirty="0"/>
              <a:t>}</a:t>
            </a:r>
          </a:p>
          <a:p>
            <a:pPr marL="139700" indent="0">
              <a:buNone/>
            </a:pP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1275829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Delay code</a:t>
            </a:r>
            <a:endParaRPr lang="en-IN" b="1" dirty="0">
              <a:solidFill>
                <a:srgbClr val="FF0000"/>
              </a:solidFill>
            </a:endParaRPr>
          </a:p>
        </p:txBody>
      </p:sp>
      <p:sp>
        <p:nvSpPr>
          <p:cNvPr id="3" name="Content Placeholder 2"/>
          <p:cNvSpPr>
            <a:spLocks noGrp="1"/>
          </p:cNvSpPr>
          <p:nvPr>
            <p:ph idx="1"/>
          </p:nvPr>
        </p:nvSpPr>
        <p:spPr/>
        <p:txBody>
          <a:bodyPr/>
          <a:lstStyle/>
          <a:p>
            <a:pPr marL="139700" indent="0">
              <a:buNone/>
            </a:pPr>
            <a:r>
              <a:rPr lang="en-IN" dirty="0"/>
              <a:t>void </a:t>
            </a:r>
            <a:r>
              <a:rPr lang="en-IN" dirty="0" err="1"/>
              <a:t>Delay_ms</a:t>
            </a:r>
            <a:r>
              <a:rPr lang="en-IN" dirty="0"/>
              <a:t>(uint16_t j)</a:t>
            </a:r>
          </a:p>
          <a:p>
            <a:pPr marL="139700" indent="0">
              <a:buNone/>
            </a:pPr>
            <a:r>
              <a:rPr lang="en-IN" dirty="0"/>
              <a:t>{</a:t>
            </a:r>
          </a:p>
          <a:p>
            <a:pPr marL="139700" indent="0">
              <a:buNone/>
            </a:pPr>
            <a:r>
              <a:rPr lang="en-IN" dirty="0"/>
              <a:t>    uint16_t </a:t>
            </a:r>
            <a:r>
              <a:rPr lang="en-IN" dirty="0" err="1"/>
              <a:t>x,i</a:t>
            </a:r>
            <a:r>
              <a:rPr lang="en-IN" dirty="0"/>
              <a:t>;</a:t>
            </a:r>
          </a:p>
          <a:p>
            <a:pPr marL="139700" indent="0">
              <a:buNone/>
            </a:pPr>
            <a:r>
              <a:rPr lang="en-IN" dirty="0"/>
              <a:t>	for(</a:t>
            </a:r>
            <a:r>
              <a:rPr lang="en-IN" dirty="0" err="1"/>
              <a:t>i</a:t>
            </a:r>
            <a:r>
              <a:rPr lang="en-IN" dirty="0"/>
              <a:t>=0;i&lt;</a:t>
            </a:r>
            <a:r>
              <a:rPr lang="en-IN" dirty="0" err="1"/>
              <a:t>j;i</a:t>
            </a:r>
            <a:r>
              <a:rPr lang="en-IN" dirty="0"/>
              <a:t>++)</a:t>
            </a:r>
          </a:p>
          <a:p>
            <a:pPr marL="139700" indent="0">
              <a:buNone/>
            </a:pPr>
            <a:r>
              <a:rPr lang="en-IN" dirty="0"/>
              <a:t>	{</a:t>
            </a:r>
          </a:p>
          <a:p>
            <a:pPr marL="139700" indent="0">
              <a:buNone/>
            </a:pPr>
            <a:r>
              <a:rPr lang="en-IN" dirty="0"/>
              <a:t>    for(x=0; x&lt;6000; x++);    /* loop to generate 1 </a:t>
            </a:r>
            <a:r>
              <a:rPr lang="en-IN" dirty="0" err="1"/>
              <a:t>milisecond</a:t>
            </a:r>
            <a:r>
              <a:rPr lang="en-IN" dirty="0"/>
              <a:t> delay with 60MHz </a:t>
            </a:r>
            <a:r>
              <a:rPr lang="en-IN" dirty="0" err="1"/>
              <a:t>Cclk</a:t>
            </a:r>
            <a:r>
              <a:rPr lang="en-IN" dirty="0"/>
              <a:t> */</a:t>
            </a:r>
          </a:p>
          <a:p>
            <a:pPr marL="139700" indent="0">
              <a:buNone/>
            </a:pPr>
            <a:r>
              <a:rPr lang="en-IN" dirty="0"/>
              <a:t>	}</a:t>
            </a:r>
          </a:p>
          <a:p>
            <a:pPr marL="139700" indent="0">
              <a:buNone/>
            </a:pPr>
            <a:r>
              <a:rPr lang="en-IN" dirty="0"/>
              <a:t>}</a:t>
            </a:r>
          </a:p>
          <a:p>
            <a:pPr marL="139700" indent="0">
              <a:buNone/>
            </a:pPr>
            <a:endParaRPr lang="en-IN" dirty="0"/>
          </a:p>
          <a:p>
            <a:pPr marL="139700" indent="0">
              <a:buNone/>
            </a:pPr>
            <a:r>
              <a:rPr lang="en-IN" dirty="0"/>
              <a:t>void </a:t>
            </a:r>
            <a:r>
              <a:rPr lang="en-IN" dirty="0" err="1"/>
              <a:t>Delay_us</a:t>
            </a:r>
            <a:r>
              <a:rPr lang="en-IN" dirty="0"/>
              <a:t>(uint16_t j)</a:t>
            </a:r>
          </a:p>
          <a:p>
            <a:pPr marL="139700" indent="0">
              <a:buNone/>
            </a:pPr>
            <a:r>
              <a:rPr lang="en-IN" dirty="0"/>
              <a:t>{</a:t>
            </a:r>
          </a:p>
          <a:p>
            <a:pPr marL="139700" indent="0">
              <a:buNone/>
            </a:pPr>
            <a:r>
              <a:rPr lang="en-IN" dirty="0"/>
              <a:t>    uint16_t </a:t>
            </a:r>
            <a:r>
              <a:rPr lang="en-IN" dirty="0" err="1"/>
              <a:t>x,i</a:t>
            </a:r>
            <a:r>
              <a:rPr lang="en-IN" dirty="0"/>
              <a:t>;</a:t>
            </a:r>
          </a:p>
          <a:p>
            <a:pPr marL="139700" indent="0">
              <a:buNone/>
            </a:pPr>
            <a:r>
              <a:rPr lang="en-IN" dirty="0"/>
              <a:t>	for(</a:t>
            </a:r>
            <a:r>
              <a:rPr lang="en-IN" dirty="0" err="1"/>
              <a:t>i</a:t>
            </a:r>
            <a:r>
              <a:rPr lang="en-IN" dirty="0"/>
              <a:t>=0;i&lt;</a:t>
            </a:r>
            <a:r>
              <a:rPr lang="en-IN" dirty="0" err="1"/>
              <a:t>j;i</a:t>
            </a:r>
            <a:r>
              <a:rPr lang="en-IN" dirty="0"/>
              <a:t>++)</a:t>
            </a:r>
          </a:p>
          <a:p>
            <a:pPr marL="139700" indent="0">
              <a:buNone/>
            </a:pPr>
            <a:r>
              <a:rPr lang="en-IN" dirty="0"/>
              <a:t>	{</a:t>
            </a:r>
          </a:p>
          <a:p>
            <a:pPr marL="139700" indent="0">
              <a:buNone/>
            </a:pPr>
            <a:r>
              <a:rPr lang="en-IN" dirty="0"/>
              <a:t>    for(x=0; x&lt;7; x++);    /* loop to generate 1.04 microsecond delay with 60MHz </a:t>
            </a:r>
            <a:r>
              <a:rPr lang="en-IN" dirty="0" err="1"/>
              <a:t>Cclk</a:t>
            </a:r>
            <a:r>
              <a:rPr lang="en-IN" dirty="0"/>
              <a:t> */</a:t>
            </a:r>
          </a:p>
          <a:p>
            <a:pPr marL="139700" indent="0">
              <a:buNone/>
            </a:pPr>
            <a:r>
              <a:rPr lang="en-IN" dirty="0"/>
              <a:t>	}</a:t>
            </a:r>
          </a:p>
          <a:p>
            <a:pPr marL="139700" indent="0">
              <a:buNone/>
            </a:pPr>
            <a:r>
              <a:rPr lang="en-IN" dirty="0"/>
              <a:t>}</a:t>
            </a:r>
          </a:p>
          <a:p>
            <a:pPr marL="139700" indent="0">
              <a:buNone/>
            </a:pP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41043067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UART Initialization</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r>
              <a:rPr lang="en-IN" sz="1200" dirty="0"/>
              <a:t>void Init_Uart0(void) </a:t>
            </a:r>
          </a:p>
          <a:p>
            <a:pPr marL="139700" indent="0">
              <a:buNone/>
            </a:pPr>
            <a:r>
              <a:rPr lang="en-IN" sz="1200" dirty="0"/>
              <a:t>{</a:t>
            </a:r>
          </a:p>
          <a:p>
            <a:pPr marL="139700" indent="0">
              <a:buNone/>
            </a:pPr>
            <a:r>
              <a:rPr lang="en-IN" sz="1200" dirty="0"/>
              <a:t>	  VPBDIV = 2;        //1. Configure pins P0.0 and P0.1 as UART0 TX and RX</a:t>
            </a:r>
          </a:p>
          <a:p>
            <a:pPr marL="139700" indent="0">
              <a:buNone/>
            </a:pPr>
            <a:r>
              <a:rPr lang="en-IN" sz="1200" dirty="0"/>
              <a:t>		PINSEL0 =  5;        								</a:t>
            </a:r>
            <a:r>
              <a:rPr lang="en-IN" sz="1200" dirty="0" smtClean="0"/>
              <a:t>/* </a:t>
            </a:r>
            <a:r>
              <a:rPr lang="en-IN" sz="1200" dirty="0"/>
              <a:t>Pin P0.0 used as TXD0 */</a:t>
            </a:r>
          </a:p>
          <a:p>
            <a:pPr marL="139700" indent="0">
              <a:buNone/>
            </a:pPr>
            <a:r>
              <a:rPr lang="en-IN" sz="1200" dirty="0"/>
              <a:t>											</a:t>
            </a:r>
            <a:r>
              <a:rPr lang="en-IN" sz="1200" dirty="0" smtClean="0"/>
              <a:t>   </a:t>
            </a:r>
            <a:r>
              <a:rPr lang="en-IN" sz="1200" dirty="0"/>
              <a:t>								</a:t>
            </a:r>
            <a:r>
              <a:rPr lang="en-IN" sz="1200" dirty="0" smtClean="0"/>
              <a:t>              /* </a:t>
            </a:r>
            <a:r>
              <a:rPr lang="en-IN" sz="1200" dirty="0"/>
              <a:t>Pin P0.1 used as RXD0 */</a:t>
            </a:r>
          </a:p>
          <a:p>
            <a:pPr marL="139700" indent="0">
              <a:buNone/>
            </a:pPr>
            <a:r>
              <a:rPr lang="en-IN" sz="1200" dirty="0"/>
              <a:t>		//2.Select Clock source and frequency=PCLK </a:t>
            </a:r>
            <a:r>
              <a:rPr lang="en-IN" sz="1200" dirty="0" err="1"/>
              <a:t>ie</a:t>
            </a:r>
            <a:r>
              <a:rPr lang="en-IN" sz="1200" dirty="0"/>
              <a:t> 30MHz</a:t>
            </a:r>
          </a:p>
          <a:p>
            <a:pPr marL="139700" indent="0">
              <a:buNone/>
            </a:pPr>
            <a:r>
              <a:rPr lang="en-IN" sz="1200" dirty="0"/>
              <a:t>		//3.8 bits, no Parity, 1 Stop bit</a:t>
            </a:r>
          </a:p>
          <a:p>
            <a:pPr marL="139700" indent="0">
              <a:buNone/>
            </a:pPr>
            <a:r>
              <a:rPr lang="en-IN" sz="1200" dirty="0"/>
              <a:t>		U0LCR    = 0x83;   </a:t>
            </a:r>
          </a:p>
          <a:p>
            <a:pPr marL="139700" indent="0">
              <a:buNone/>
            </a:pPr>
            <a:r>
              <a:rPr lang="en-IN" sz="1200" dirty="0"/>
              <a:t>		//4.Derive baud rate from the UART clock source, Set DLAB=1 to access baud rate</a:t>
            </a:r>
          </a:p>
          <a:p>
            <a:pPr marL="139700" indent="0">
              <a:buNone/>
            </a:pPr>
            <a:r>
              <a:rPr lang="en-IN" sz="1200" dirty="0"/>
              <a:t>		//Register</a:t>
            </a:r>
          </a:p>
          <a:p>
            <a:pPr marL="139700" indent="0">
              <a:buNone/>
            </a:pPr>
            <a:r>
              <a:rPr lang="en-IN" sz="1200" dirty="0"/>
              <a:t>		//4. Derive baud rate from the UART clock source, </a:t>
            </a:r>
          </a:p>
          <a:p>
            <a:pPr marL="139700" indent="0">
              <a:buNone/>
            </a:pPr>
            <a:r>
              <a:rPr lang="en-IN" sz="1200" dirty="0"/>
              <a:t>	//DLM:DLL=PCLK/(16*baud)= 30Mhz/(16*115200)= 16	</a:t>
            </a:r>
          </a:p>
          <a:p>
            <a:pPr marL="139700" indent="0">
              <a:buNone/>
            </a:pPr>
            <a:r>
              <a:rPr lang="en-IN" sz="1200" dirty="0"/>
              <a:t>		U0DLL    = 16;                      /* 115200 Baud Rate @ 30.0 MHZ PCLK*/</a:t>
            </a:r>
          </a:p>
          <a:p>
            <a:pPr marL="139700" indent="0">
              <a:buNone/>
            </a:pPr>
            <a:r>
              <a:rPr lang="en-IN" sz="1200" dirty="0"/>
              <a:t>		U0LCR    = 0x03;                     /* DLAB = 0*/</a:t>
            </a:r>
          </a:p>
          <a:p>
            <a:pPr marL="139700" indent="0">
              <a:buNone/>
            </a:pPr>
            <a:r>
              <a:rPr lang="en-IN" sz="1200"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9744064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91735"/>
            <a:ext cx="8520600" cy="572700"/>
          </a:xfrm>
        </p:spPr>
        <p:txBody>
          <a:bodyPr/>
          <a:lstStyle/>
          <a:p>
            <a:r>
              <a:rPr lang="en-US" dirty="0" smtClean="0">
                <a:solidFill>
                  <a:srgbClr val="FF0000"/>
                </a:solidFill>
              </a:rPr>
              <a:t>Uart0 Transmit and Receive</a:t>
            </a:r>
            <a:endParaRPr lang="en-IN" dirty="0">
              <a:solidFill>
                <a:srgbClr val="FF0000"/>
              </a:solidFill>
            </a:endParaRPr>
          </a:p>
        </p:txBody>
      </p:sp>
      <p:sp>
        <p:nvSpPr>
          <p:cNvPr id="3" name="Content Placeholder 2"/>
          <p:cNvSpPr>
            <a:spLocks noGrp="1"/>
          </p:cNvSpPr>
          <p:nvPr>
            <p:ph idx="1"/>
          </p:nvPr>
        </p:nvSpPr>
        <p:spPr>
          <a:xfrm>
            <a:off x="311700" y="716057"/>
            <a:ext cx="8520600" cy="3416400"/>
          </a:xfrm>
        </p:spPr>
        <p:txBody>
          <a:bodyPr/>
          <a:lstStyle/>
          <a:p>
            <a:pPr marL="139700" indent="0">
              <a:buNone/>
            </a:pPr>
            <a:r>
              <a:rPr lang="en-US" dirty="0"/>
              <a:t>void UART0_Txt(unsigned char character)</a:t>
            </a:r>
          </a:p>
          <a:p>
            <a:pPr marL="139700" indent="0">
              <a:buNone/>
            </a:pPr>
            <a:r>
              <a:rPr lang="en-US" dirty="0"/>
              <a:t>{</a:t>
            </a:r>
          </a:p>
          <a:p>
            <a:pPr marL="139700" indent="0">
              <a:buNone/>
            </a:pPr>
            <a:r>
              <a:rPr lang="en-US" dirty="0"/>
              <a:t>	//5. Check the Transmitter flag</a:t>
            </a:r>
          </a:p>
          <a:p>
            <a:pPr marL="139700" indent="0">
              <a:buNone/>
            </a:pPr>
            <a:r>
              <a:rPr lang="en-US" dirty="0"/>
              <a:t>	//   If it is High Transmit a character</a:t>
            </a:r>
          </a:p>
          <a:p>
            <a:pPr marL="139700" indent="0">
              <a:buNone/>
            </a:pPr>
            <a:r>
              <a:rPr lang="en-US" dirty="0"/>
              <a:t>		while((U0LSR &amp; 0x20)==0);				//Bit5-THRE, Check THR empty or not</a:t>
            </a:r>
          </a:p>
          <a:p>
            <a:pPr marL="139700" indent="0">
              <a:buNone/>
            </a:pPr>
            <a:r>
              <a:rPr lang="en-US" dirty="0"/>
              <a:t>		U0THR = character; 										//Send the next character</a:t>
            </a:r>
          </a:p>
          <a:p>
            <a:pPr marL="139700" indent="0">
              <a:buNone/>
            </a:pPr>
            <a:r>
              <a:rPr lang="en-US" dirty="0"/>
              <a:t>}</a:t>
            </a:r>
          </a:p>
          <a:p>
            <a:pPr marL="139700" indent="0">
              <a:buNone/>
            </a:pPr>
            <a:endParaRPr lang="en-US" dirty="0"/>
          </a:p>
          <a:p>
            <a:pPr marL="139700" indent="0">
              <a:buNone/>
            </a:pPr>
            <a:r>
              <a:rPr lang="en-US" dirty="0"/>
              <a:t>//Receive a character</a:t>
            </a:r>
          </a:p>
          <a:p>
            <a:pPr marL="139700" indent="0">
              <a:buNone/>
            </a:pPr>
            <a:r>
              <a:rPr lang="en-US" dirty="0"/>
              <a:t>unsigned char UART0_Rxt(void)</a:t>
            </a:r>
          </a:p>
          <a:p>
            <a:pPr marL="139700" indent="0">
              <a:buNone/>
            </a:pPr>
            <a:r>
              <a:rPr lang="en-US" dirty="0"/>
              <a:t>{</a:t>
            </a:r>
          </a:p>
          <a:p>
            <a:pPr marL="139700" indent="0">
              <a:buNone/>
            </a:pPr>
            <a:r>
              <a:rPr lang="en-US" dirty="0"/>
              <a:t>		//7.Check the Receiver flag for data ready</a:t>
            </a:r>
          </a:p>
          <a:p>
            <a:pPr marL="139700" indent="0">
              <a:buNone/>
            </a:pPr>
            <a:r>
              <a:rPr lang="en-US" dirty="0"/>
              <a:t>		//  and Read the character</a:t>
            </a:r>
          </a:p>
          <a:p>
            <a:pPr marL="139700" indent="0">
              <a:buNone/>
            </a:pPr>
            <a:r>
              <a:rPr lang="en-US" dirty="0"/>
              <a:t>		while((U0LSR &amp; 0x01)==0);				//Bit0-RDR, Check receive data ready?</a:t>
            </a:r>
          </a:p>
          <a:p>
            <a:pPr marL="139700" indent="0">
              <a:buNone/>
            </a:pPr>
            <a:r>
              <a:rPr lang="en-US" dirty="0"/>
              <a:t>		return(U0RBR); 									//Read the data</a:t>
            </a:r>
          </a:p>
          <a:p>
            <a:pPr marL="139700" indent="0">
              <a:buNone/>
            </a:pPr>
            <a:r>
              <a:rPr lang="en-US" dirty="0"/>
              <a:t>}</a:t>
            </a:r>
            <a:endParaRPr lang="en-IN" dirty="0"/>
          </a:p>
        </p:txBody>
      </p:sp>
    </p:spTree>
    <p:extLst>
      <p:ext uri="{BB962C8B-B14F-4D97-AF65-F5344CB8AC3E}">
        <p14:creationId xmlns:p14="http://schemas.microsoft.com/office/powerpoint/2010/main" val="12550383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Transmit a String</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r>
              <a:rPr lang="en-IN" dirty="0"/>
              <a:t>//Transmit a string </a:t>
            </a:r>
          </a:p>
          <a:p>
            <a:pPr marL="139700" indent="0">
              <a:buNone/>
            </a:pPr>
            <a:r>
              <a:rPr lang="en-IN" dirty="0"/>
              <a:t>void UART0_Print(unsigned char *</a:t>
            </a:r>
            <a:r>
              <a:rPr lang="en-IN" dirty="0" err="1"/>
              <a:t>print_string</a:t>
            </a:r>
            <a:r>
              <a:rPr lang="en-IN" dirty="0"/>
              <a:t>)</a:t>
            </a:r>
          </a:p>
          <a:p>
            <a:pPr marL="139700" indent="0">
              <a:buNone/>
            </a:pPr>
            <a:r>
              <a:rPr lang="en-IN" dirty="0"/>
              <a:t>{</a:t>
            </a:r>
          </a:p>
          <a:p>
            <a:pPr marL="139700" indent="0">
              <a:buNone/>
            </a:pPr>
            <a:r>
              <a:rPr lang="en-IN" dirty="0"/>
              <a:t>		while(*</a:t>
            </a:r>
            <a:r>
              <a:rPr lang="en-IN" dirty="0" err="1"/>
              <a:t>print_string</a:t>
            </a:r>
            <a:r>
              <a:rPr lang="en-IN" dirty="0"/>
              <a:t>)</a:t>
            </a:r>
          </a:p>
          <a:p>
            <a:pPr marL="139700" indent="0">
              <a:buNone/>
            </a:pPr>
            <a:r>
              <a:rPr lang="en-IN" dirty="0"/>
              <a:t>		UART0_Txt(*</a:t>
            </a:r>
            <a:r>
              <a:rPr lang="en-IN" dirty="0" err="1"/>
              <a:t>print_string</a:t>
            </a:r>
            <a:r>
              <a:rPr lang="en-IN" dirty="0"/>
              <a:t>++);</a:t>
            </a:r>
          </a:p>
          <a:p>
            <a:pPr marL="139700" indent="0">
              <a:buNone/>
            </a:pPr>
            <a:r>
              <a:rPr lang="en-IN" dirty="0"/>
              <a:t>}</a:t>
            </a:r>
          </a:p>
          <a:p>
            <a:pPr marL="139700" indent="0">
              <a:buNone/>
            </a:pPr>
            <a:endParaRPr lang="en-IN" dirty="0"/>
          </a:p>
          <a:p>
            <a:pPr marL="139700" indent="0">
              <a:buNone/>
            </a:pP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4539107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FF0000"/>
                </a:solidFill>
              </a:rPr>
              <a:t>Config</a:t>
            </a:r>
            <a:r>
              <a:rPr lang="en-US" dirty="0" smtClean="0">
                <a:solidFill>
                  <a:srgbClr val="FF0000"/>
                </a:solidFill>
              </a:rPr>
              <a:t> DHT</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r>
              <a:rPr lang="en-IN" dirty="0"/>
              <a:t>void Config_DHT11(void)</a:t>
            </a:r>
          </a:p>
          <a:p>
            <a:pPr marL="139700" indent="0">
              <a:buNone/>
            </a:pPr>
            <a:r>
              <a:rPr lang="en-IN" dirty="0"/>
              <a:t>{</a:t>
            </a:r>
          </a:p>
          <a:p>
            <a:pPr marL="139700" indent="0">
              <a:buNone/>
            </a:pPr>
            <a:r>
              <a:rPr lang="en-IN" dirty="0"/>
              <a:t>	PINSEL2 = 0;          </a:t>
            </a:r>
          </a:p>
          <a:p>
            <a:pPr marL="139700" indent="0">
              <a:buNone/>
            </a:pPr>
            <a:r>
              <a:rPr lang="en-IN" dirty="0"/>
              <a:t>	IO1DIR  = 1 &lt;&lt; DHT11 ;       </a:t>
            </a:r>
          </a:p>
          <a:p>
            <a:pPr marL="139700" indent="0">
              <a:buNone/>
            </a:pPr>
            <a:r>
              <a:rPr lang="en-IN" dirty="0"/>
              <a:t>	IO1SET  = 1 &lt;&lt; DHT11 ;         </a:t>
            </a:r>
          </a:p>
          <a:p>
            <a:pPr marL="139700" indent="0">
              <a:buNone/>
            </a:pPr>
            <a:r>
              <a:rPr lang="en-IN" dirty="0"/>
              <a:t>	</a:t>
            </a:r>
            <a:r>
              <a:rPr lang="en-IN" dirty="0" err="1"/>
              <a:t>Delay_ms</a:t>
            </a:r>
            <a:r>
              <a:rPr lang="en-IN" dirty="0"/>
              <a:t>(100);               </a:t>
            </a:r>
          </a:p>
          <a:p>
            <a:pPr marL="139700" indent="0">
              <a:buNone/>
            </a:pPr>
            <a:r>
              <a:rPr lang="en-IN" dirty="0"/>
              <a:t>}</a:t>
            </a:r>
          </a:p>
          <a:p>
            <a:pPr marL="139700" indent="0">
              <a:buNone/>
            </a:pP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7389126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36350"/>
            <a:ext cx="8520600" cy="572700"/>
          </a:xfrm>
        </p:spPr>
        <p:txBody>
          <a:bodyPr/>
          <a:lstStyle/>
          <a:p>
            <a:r>
              <a:rPr lang="en-US" dirty="0" smtClean="0">
                <a:solidFill>
                  <a:srgbClr val="FF0000"/>
                </a:solidFill>
              </a:rPr>
              <a:t>Initialize DHT</a:t>
            </a:r>
            <a:endParaRPr lang="en-IN" dirty="0">
              <a:solidFill>
                <a:srgbClr val="FF0000"/>
              </a:solidFill>
            </a:endParaRPr>
          </a:p>
        </p:txBody>
      </p:sp>
      <p:sp>
        <p:nvSpPr>
          <p:cNvPr id="3" name="Content Placeholder 2"/>
          <p:cNvSpPr>
            <a:spLocks noGrp="1"/>
          </p:cNvSpPr>
          <p:nvPr>
            <p:ph idx="1"/>
          </p:nvPr>
        </p:nvSpPr>
        <p:spPr>
          <a:xfrm>
            <a:off x="401755" y="731375"/>
            <a:ext cx="8520600" cy="3416400"/>
          </a:xfrm>
        </p:spPr>
        <p:txBody>
          <a:bodyPr/>
          <a:lstStyle/>
          <a:p>
            <a:pPr marL="139700" indent="0">
              <a:buNone/>
            </a:pPr>
            <a:r>
              <a:rPr lang="en-IN" dirty="0"/>
              <a:t>void Init_DHT11(void)</a:t>
            </a:r>
          </a:p>
          <a:p>
            <a:pPr marL="139700" indent="0">
              <a:buNone/>
            </a:pPr>
            <a:r>
              <a:rPr lang="en-IN" dirty="0"/>
              <a:t>{</a:t>
            </a:r>
          </a:p>
          <a:p>
            <a:pPr marL="139700" indent="0">
              <a:buNone/>
            </a:pPr>
            <a:r>
              <a:rPr lang="en-IN" dirty="0"/>
              <a:t>  unsigned char a = 0;</a:t>
            </a:r>
          </a:p>
          <a:p>
            <a:pPr marL="139700" indent="0">
              <a:buNone/>
            </a:pPr>
            <a:r>
              <a:rPr lang="en-IN" dirty="0"/>
              <a:t>	IO1DIR  = 1 &lt;&lt; DHT11 ;       </a:t>
            </a:r>
          </a:p>
          <a:p>
            <a:pPr marL="139700" indent="0">
              <a:buNone/>
            </a:pPr>
            <a:r>
              <a:rPr lang="en-IN" dirty="0"/>
              <a:t>	IO1SET  = 1 &lt;&lt; DHT11 ;	      					 </a:t>
            </a:r>
          </a:p>
          <a:p>
            <a:pPr marL="139700" indent="0">
              <a:buNone/>
            </a:pPr>
            <a:r>
              <a:rPr lang="en-IN" dirty="0"/>
              <a:t>	IO1CLR  = 1 &lt;&lt; DHT11 ;       					</a:t>
            </a:r>
          </a:p>
          <a:p>
            <a:pPr marL="139700" indent="0">
              <a:buNone/>
            </a:pPr>
            <a:r>
              <a:rPr lang="en-IN" dirty="0"/>
              <a:t>  </a:t>
            </a:r>
            <a:r>
              <a:rPr lang="en-IN" dirty="0" err="1"/>
              <a:t>Delay_ms</a:t>
            </a:r>
            <a:r>
              <a:rPr lang="en-IN" dirty="0"/>
              <a:t>(25);           					</a:t>
            </a:r>
          </a:p>
          <a:p>
            <a:pPr marL="139700" indent="0">
              <a:buNone/>
            </a:pPr>
            <a:r>
              <a:rPr lang="en-IN" dirty="0"/>
              <a:t>	IO1SET  = 1 &lt;&lt; DHT11 ;	       					</a:t>
            </a:r>
          </a:p>
          <a:p>
            <a:pPr marL="139700" indent="0">
              <a:buNone/>
            </a:pPr>
            <a:r>
              <a:rPr lang="en-IN" dirty="0"/>
              <a:t>	IO1DIR  = 0 &lt;&lt; DHT11 ;                </a:t>
            </a:r>
          </a:p>
          <a:p>
            <a:pPr marL="139700" indent="0">
              <a:buNone/>
            </a:pPr>
            <a:r>
              <a:rPr lang="en-IN" dirty="0"/>
              <a:t>	</a:t>
            </a:r>
          </a:p>
          <a:p>
            <a:pPr marL="139700" indent="0">
              <a:buNone/>
            </a:pPr>
            <a:r>
              <a:rPr lang="en-IN" dirty="0"/>
              <a:t>	while(((IO1PIN &gt;&gt; DHT11) &amp; 1) == 1);		</a:t>
            </a:r>
          </a:p>
          <a:p>
            <a:pPr marL="139700" indent="0">
              <a:buNone/>
            </a:pPr>
            <a:r>
              <a:rPr lang="en-IN" dirty="0"/>
              <a:t>	while(((IO1PIN &gt;&gt; DHT11) &amp; 1) == 0);	   </a:t>
            </a:r>
          </a:p>
          <a:p>
            <a:pPr marL="139700" indent="0">
              <a:buNone/>
            </a:pPr>
            <a:r>
              <a:rPr lang="en-IN" dirty="0"/>
              <a:t>	while(((IO1PIN &gt;&gt; DHT11) &amp; 1) == 1);		</a:t>
            </a:r>
          </a:p>
          <a:p>
            <a:pPr marL="139700" indent="0">
              <a:buNone/>
            </a:pPr>
            <a:r>
              <a:rPr lang="en-IN" dirty="0"/>
              <a:t>	</a:t>
            </a:r>
          </a:p>
          <a:p>
            <a:pPr marL="139700" indent="0">
              <a:buNone/>
            </a:pPr>
            <a:r>
              <a:rPr lang="en-IN" dirty="0"/>
              <a:t>	for(a=0;a&lt;=4;a++)                 </a:t>
            </a:r>
          </a:p>
          <a:p>
            <a:pPr marL="139700" indent="0">
              <a:buNone/>
            </a:pPr>
            <a:r>
              <a:rPr lang="en-IN" dirty="0"/>
              <a:t>	{</a:t>
            </a:r>
          </a:p>
          <a:p>
            <a:pPr marL="139700" indent="0">
              <a:buNone/>
            </a:pPr>
            <a:r>
              <a:rPr lang="en-IN" dirty="0"/>
              <a:t>		dht11_data[a] = </a:t>
            </a:r>
            <a:r>
              <a:rPr lang="en-IN" dirty="0" err="1"/>
              <a:t>receive_bytes</a:t>
            </a:r>
            <a:r>
              <a:rPr lang="en-IN" dirty="0"/>
              <a:t>(); </a:t>
            </a:r>
          </a:p>
          <a:p>
            <a:pPr marL="139700" indent="0">
              <a:buNone/>
            </a:pPr>
            <a:r>
              <a:rPr lang="en-IN" dirty="0"/>
              <a:t>	}</a:t>
            </a:r>
          </a:p>
          <a:p>
            <a:pPr marL="139700" indent="0">
              <a:buNone/>
            </a:pPr>
            <a:r>
              <a:rPr lang="en-IN"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2218987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Receive Bytes</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r>
              <a:rPr lang="en-IN" sz="1000" dirty="0"/>
              <a:t>unsigned char </a:t>
            </a:r>
            <a:r>
              <a:rPr lang="en-IN" sz="1000" dirty="0" err="1"/>
              <a:t>receive_bytes</a:t>
            </a:r>
            <a:r>
              <a:rPr lang="en-IN" sz="1000" dirty="0"/>
              <a:t>(void)</a:t>
            </a:r>
          </a:p>
          <a:p>
            <a:pPr marL="139700" indent="0">
              <a:buNone/>
            </a:pPr>
            <a:r>
              <a:rPr lang="en-IN" sz="1000" dirty="0"/>
              <a:t>{</a:t>
            </a:r>
          </a:p>
          <a:p>
            <a:pPr marL="139700" indent="0">
              <a:buNone/>
            </a:pPr>
            <a:r>
              <a:rPr lang="en-IN" sz="1000" dirty="0"/>
              <a:t>	unsigned char a =0;</a:t>
            </a:r>
          </a:p>
          <a:p>
            <a:pPr marL="139700" indent="0">
              <a:buNone/>
            </a:pPr>
            <a:r>
              <a:rPr lang="en-IN" sz="1000" dirty="0"/>
              <a:t>	unsigned char out;                  </a:t>
            </a:r>
          </a:p>
          <a:p>
            <a:pPr marL="139700" indent="0">
              <a:buNone/>
            </a:pPr>
            <a:r>
              <a:rPr lang="en-IN" sz="1000" dirty="0"/>
              <a:t>	for(a=0;a&lt;=7;a++)</a:t>
            </a:r>
          </a:p>
          <a:p>
            <a:pPr marL="139700" indent="0">
              <a:buNone/>
            </a:pPr>
            <a:r>
              <a:rPr lang="en-IN" sz="1000" dirty="0"/>
              <a:t>	{</a:t>
            </a:r>
          </a:p>
          <a:p>
            <a:pPr marL="139700" indent="0">
              <a:buNone/>
            </a:pPr>
            <a:r>
              <a:rPr lang="en-IN" sz="1000" dirty="0"/>
              <a:t>		while(((IO1PIN &gt;&gt; DHT11) &amp; 1) == 0);  </a:t>
            </a:r>
          </a:p>
          <a:p>
            <a:pPr marL="139700" indent="0">
              <a:buNone/>
            </a:pPr>
            <a:r>
              <a:rPr lang="en-IN" sz="1000" dirty="0"/>
              <a:t>		</a:t>
            </a:r>
            <a:r>
              <a:rPr lang="en-IN" sz="1000" dirty="0" err="1"/>
              <a:t>Delay_us</a:t>
            </a:r>
            <a:r>
              <a:rPr lang="en-IN" sz="1000" dirty="0"/>
              <a:t>(35);</a:t>
            </a:r>
          </a:p>
          <a:p>
            <a:pPr marL="139700" indent="0">
              <a:buNone/>
            </a:pPr>
            <a:r>
              <a:rPr lang="en-IN" sz="1000" dirty="0"/>
              <a:t>		if(((IO1PIN &gt;&gt; DHT11) &amp; 1) == 1)        </a:t>
            </a:r>
          </a:p>
          <a:p>
            <a:pPr marL="139700" indent="0">
              <a:buNone/>
            </a:pPr>
            <a:r>
              <a:rPr lang="en-IN" sz="1000" dirty="0"/>
              <a:t>		{</a:t>
            </a:r>
          </a:p>
          <a:p>
            <a:pPr marL="139700" indent="0">
              <a:buNone/>
            </a:pPr>
            <a:r>
              <a:rPr lang="en-IN" sz="1000" dirty="0"/>
              <a:t>			out |=1;</a:t>
            </a:r>
          </a:p>
          <a:p>
            <a:pPr marL="139700" indent="0">
              <a:buNone/>
            </a:pPr>
            <a:r>
              <a:rPr lang="en-IN" sz="1000" dirty="0"/>
              <a:t>			out = out &lt;&lt; 1;                  </a:t>
            </a:r>
          </a:p>
          <a:p>
            <a:pPr marL="139700" indent="0">
              <a:buNone/>
            </a:pPr>
            <a:r>
              <a:rPr lang="en-IN" sz="1000" dirty="0"/>
              <a:t>		}</a:t>
            </a:r>
          </a:p>
          <a:p>
            <a:pPr marL="139700" indent="0">
              <a:buNone/>
            </a:pPr>
            <a:r>
              <a:rPr lang="en-IN" sz="1000" dirty="0"/>
              <a:t>		else</a:t>
            </a:r>
          </a:p>
          <a:p>
            <a:pPr marL="139700" indent="0">
              <a:buNone/>
            </a:pPr>
            <a:r>
              <a:rPr lang="en-IN" sz="1000" dirty="0"/>
              <a:t>		{</a:t>
            </a:r>
          </a:p>
          <a:p>
            <a:pPr marL="139700" indent="0">
              <a:buNone/>
            </a:pPr>
            <a:r>
              <a:rPr lang="en-IN" sz="1000" dirty="0"/>
              <a:t>			out |=0;</a:t>
            </a:r>
          </a:p>
          <a:p>
            <a:pPr marL="139700" indent="0">
              <a:buNone/>
            </a:pPr>
            <a:r>
              <a:rPr lang="en-IN" sz="1000" dirty="0"/>
              <a:t>			out = out &lt;&lt; 1;</a:t>
            </a:r>
          </a:p>
          <a:p>
            <a:pPr marL="139700" indent="0">
              <a:buNone/>
            </a:pPr>
            <a:r>
              <a:rPr lang="en-IN" sz="1000" dirty="0"/>
              <a:t>		}</a:t>
            </a:r>
          </a:p>
          <a:p>
            <a:pPr marL="139700" indent="0">
              <a:buNone/>
            </a:pPr>
            <a:r>
              <a:rPr lang="en-IN" sz="1000" dirty="0"/>
              <a:t>		while(((IO1PIN &gt;&gt; DHT11) &amp; 1) == 1);	   </a:t>
            </a:r>
          </a:p>
          <a:p>
            <a:pPr marL="139700" indent="0">
              <a:buNone/>
            </a:pPr>
            <a:r>
              <a:rPr lang="en-IN" sz="1000" dirty="0"/>
              <a:t>	}</a:t>
            </a:r>
          </a:p>
          <a:p>
            <a:pPr marL="139700" indent="0">
              <a:buNone/>
            </a:pPr>
            <a:r>
              <a:rPr lang="en-IN" sz="1000" dirty="0"/>
              <a:t>	return (out);</a:t>
            </a:r>
          </a:p>
          <a:p>
            <a:pPr marL="139700" indent="0">
              <a:buNone/>
            </a:pPr>
            <a:r>
              <a:rPr lang="en-IN" sz="1000" dirty="0"/>
              <a:t>}</a:t>
            </a:r>
          </a:p>
          <a:p>
            <a:pPr marL="139700" indent="0">
              <a:buNone/>
            </a:pPr>
            <a:endParaRPr lang="en-IN" sz="1000"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0938356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AT commands</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r>
              <a:rPr lang="en-IN" sz="1000" dirty="0"/>
              <a:t>void </a:t>
            </a:r>
            <a:r>
              <a:rPr lang="en-IN" sz="1000" dirty="0" err="1"/>
              <a:t>Basic_Commands</a:t>
            </a:r>
            <a:r>
              <a:rPr lang="en-IN" sz="1000" dirty="0"/>
              <a:t>(void)</a:t>
            </a:r>
          </a:p>
          <a:p>
            <a:pPr marL="139700" indent="0">
              <a:buNone/>
            </a:pPr>
            <a:r>
              <a:rPr lang="en-IN" sz="1000" dirty="0"/>
              <a:t>{</a:t>
            </a:r>
          </a:p>
          <a:p>
            <a:pPr marL="139700" indent="0">
              <a:buNone/>
            </a:pPr>
            <a:r>
              <a:rPr lang="en-IN" sz="1000" dirty="0"/>
              <a:t>	UART0_Print(command_basic_1);	</a:t>
            </a:r>
          </a:p>
          <a:p>
            <a:pPr marL="139700" indent="0">
              <a:buNone/>
            </a:pPr>
            <a:r>
              <a:rPr lang="en-IN" sz="1000" dirty="0"/>
              <a:t>	</a:t>
            </a:r>
            <a:r>
              <a:rPr lang="en-IN" sz="1000" dirty="0" err="1"/>
              <a:t>Delay_ms</a:t>
            </a:r>
            <a:r>
              <a:rPr lang="en-IN" sz="1000" dirty="0"/>
              <a:t>(500);</a:t>
            </a:r>
          </a:p>
          <a:p>
            <a:pPr marL="139700" indent="0">
              <a:buNone/>
            </a:pPr>
            <a:r>
              <a:rPr lang="en-IN" sz="1000" dirty="0"/>
              <a:t>	UART0_Print(command_basic_2);</a:t>
            </a:r>
          </a:p>
          <a:p>
            <a:pPr marL="139700" indent="0">
              <a:buNone/>
            </a:pPr>
            <a:r>
              <a:rPr lang="en-IN" sz="1000" dirty="0"/>
              <a:t>	</a:t>
            </a:r>
            <a:r>
              <a:rPr lang="en-IN" sz="1000" dirty="0" err="1"/>
              <a:t>Delay_ms</a:t>
            </a:r>
            <a:r>
              <a:rPr lang="en-IN" sz="1000" dirty="0"/>
              <a:t>(2000);</a:t>
            </a:r>
          </a:p>
          <a:p>
            <a:pPr marL="139700" indent="0">
              <a:buNone/>
            </a:pPr>
            <a:r>
              <a:rPr lang="en-IN" sz="1000" dirty="0"/>
              <a:t>}</a:t>
            </a:r>
          </a:p>
          <a:p>
            <a:pPr marL="139700" indent="0">
              <a:buNone/>
            </a:pPr>
            <a:endParaRPr lang="en-IN" sz="1000" dirty="0"/>
          </a:p>
          <a:p>
            <a:pPr marL="139700" indent="0">
              <a:buNone/>
            </a:pPr>
            <a:r>
              <a:rPr lang="en-IN" sz="1000" dirty="0"/>
              <a:t>void </a:t>
            </a:r>
            <a:r>
              <a:rPr lang="en-IN" sz="1000" dirty="0" err="1"/>
              <a:t>Wifi_Conn_Commands</a:t>
            </a:r>
            <a:r>
              <a:rPr lang="en-IN" sz="1000" dirty="0"/>
              <a:t>(void)</a:t>
            </a:r>
          </a:p>
          <a:p>
            <a:pPr marL="139700" indent="0">
              <a:buNone/>
            </a:pPr>
            <a:r>
              <a:rPr lang="en-IN" sz="1000" dirty="0"/>
              <a:t>{</a:t>
            </a:r>
          </a:p>
          <a:p>
            <a:pPr marL="139700" indent="0">
              <a:buNone/>
            </a:pPr>
            <a:r>
              <a:rPr lang="en-IN" sz="1000" dirty="0"/>
              <a:t>	UART0_Print(command_ESP_1);</a:t>
            </a:r>
          </a:p>
          <a:p>
            <a:pPr marL="139700" indent="0">
              <a:buNone/>
            </a:pPr>
            <a:r>
              <a:rPr lang="en-IN" sz="1000" dirty="0"/>
              <a:t>	</a:t>
            </a:r>
            <a:r>
              <a:rPr lang="en-IN" sz="1000" dirty="0" err="1"/>
              <a:t>Delay_ms</a:t>
            </a:r>
            <a:r>
              <a:rPr lang="en-IN" sz="1000" dirty="0"/>
              <a:t>(500);</a:t>
            </a:r>
          </a:p>
          <a:p>
            <a:pPr marL="139700" indent="0">
              <a:buNone/>
            </a:pPr>
            <a:r>
              <a:rPr lang="en-IN" sz="1000" dirty="0"/>
              <a:t>	UART0_Print(command_ESP_2);</a:t>
            </a:r>
          </a:p>
          <a:p>
            <a:pPr marL="139700" indent="0">
              <a:buNone/>
            </a:pPr>
            <a:r>
              <a:rPr lang="en-IN" sz="1000" dirty="0"/>
              <a:t>	</a:t>
            </a:r>
            <a:r>
              <a:rPr lang="en-IN" sz="1000" dirty="0" err="1"/>
              <a:t>Delay_ms</a:t>
            </a:r>
            <a:r>
              <a:rPr lang="en-IN" sz="1000" dirty="0"/>
              <a:t>(500);</a:t>
            </a:r>
          </a:p>
          <a:p>
            <a:pPr marL="139700" indent="0">
              <a:buNone/>
            </a:pPr>
            <a:r>
              <a:rPr lang="en-IN" sz="1000" dirty="0"/>
              <a:t>	</a:t>
            </a:r>
          </a:p>
          <a:p>
            <a:pPr marL="139700" indent="0">
              <a:buNone/>
            </a:pPr>
            <a:r>
              <a:rPr lang="en-IN" sz="1000" dirty="0"/>
              <a:t>}</a:t>
            </a:r>
          </a:p>
          <a:p>
            <a:pPr marL="139700" indent="0">
              <a:buNone/>
            </a:pPr>
            <a:endParaRPr lang="en-IN" sz="1000" dirty="0"/>
          </a:p>
          <a:p>
            <a:pPr marL="139700" indent="0">
              <a:buNone/>
            </a:pPr>
            <a:r>
              <a:rPr lang="en-IN" sz="1000" dirty="0"/>
              <a:t>void </a:t>
            </a:r>
            <a:r>
              <a:rPr lang="en-IN" sz="1000" dirty="0" err="1"/>
              <a:t>Thing_Speak_Command_Start</a:t>
            </a:r>
            <a:r>
              <a:rPr lang="en-IN" sz="1000" dirty="0"/>
              <a:t>(void)</a:t>
            </a:r>
          </a:p>
          <a:p>
            <a:pPr marL="139700" indent="0">
              <a:buNone/>
            </a:pPr>
            <a:r>
              <a:rPr lang="en-IN" sz="1000" dirty="0"/>
              <a:t>{</a:t>
            </a:r>
          </a:p>
          <a:p>
            <a:pPr marL="139700" indent="0">
              <a:buNone/>
            </a:pPr>
            <a:r>
              <a:rPr lang="en-IN" sz="1000" dirty="0"/>
              <a:t>	UART0_Print(command_ESP_4);</a:t>
            </a:r>
          </a:p>
          <a:p>
            <a:pPr marL="139700" indent="0">
              <a:buNone/>
            </a:pPr>
            <a:r>
              <a:rPr lang="en-IN" sz="1000" dirty="0"/>
              <a:t>	</a:t>
            </a:r>
            <a:r>
              <a:rPr lang="en-IN" sz="1000" dirty="0" err="1"/>
              <a:t>Delay_ms</a:t>
            </a:r>
            <a:r>
              <a:rPr lang="en-IN" sz="1000" dirty="0"/>
              <a:t>(5000);</a:t>
            </a:r>
          </a:p>
          <a:p>
            <a:pPr marL="139700" indent="0">
              <a:buNone/>
            </a:pPr>
            <a:endParaRPr lang="en-IN" sz="1000" dirty="0"/>
          </a:p>
          <a:p>
            <a:pPr marL="139700" indent="0">
              <a:buNone/>
            </a:pPr>
            <a:r>
              <a:rPr lang="en-IN" sz="1000"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1644572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02570"/>
            <a:ext cx="8520600" cy="572700"/>
          </a:xfrm>
        </p:spPr>
        <p:txBody>
          <a:bodyPr/>
          <a:lstStyle/>
          <a:p>
            <a:r>
              <a:rPr lang="en-US" dirty="0" err="1" smtClean="0">
                <a:solidFill>
                  <a:srgbClr val="FF0000"/>
                </a:solidFill>
              </a:rPr>
              <a:t>IoT</a:t>
            </a:r>
            <a:r>
              <a:rPr lang="en-US" dirty="0" smtClean="0">
                <a:solidFill>
                  <a:srgbClr val="FF0000"/>
                </a:solidFill>
              </a:rPr>
              <a:t> Weather Monitoring  using ARM 7</a:t>
            </a:r>
            <a:endParaRPr lang="en-IN" dirty="0">
              <a:solidFill>
                <a:srgbClr val="FF0000"/>
              </a:solidFill>
            </a:endParaRP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pic>
        <p:nvPicPr>
          <p:cNvPr id="3" name="Picture 2"/>
          <p:cNvPicPr>
            <a:picLocks noChangeAspect="1"/>
          </p:cNvPicPr>
          <p:nvPr/>
        </p:nvPicPr>
        <p:blipFill>
          <a:blip r:embed="rId2"/>
          <a:stretch>
            <a:fillRect/>
          </a:stretch>
        </p:blipFill>
        <p:spPr>
          <a:xfrm>
            <a:off x="4717473" y="1277216"/>
            <a:ext cx="4283435" cy="3351934"/>
          </a:xfrm>
          <a:prstGeom prst="rect">
            <a:avLst/>
          </a:prstGeom>
        </p:spPr>
      </p:pic>
      <p:sp>
        <p:nvSpPr>
          <p:cNvPr id="6" name="Content Placeholder 5"/>
          <p:cNvSpPr>
            <a:spLocks noGrp="1"/>
          </p:cNvSpPr>
          <p:nvPr>
            <p:ph idx="1"/>
          </p:nvPr>
        </p:nvSpPr>
        <p:spPr/>
        <p:txBody>
          <a:bodyPr/>
          <a:lstStyle/>
          <a:p>
            <a:endParaRPr lang="en-IN" dirty="0"/>
          </a:p>
        </p:txBody>
      </p:sp>
      <p:pic>
        <p:nvPicPr>
          <p:cNvPr id="7" name="Picture 6"/>
          <p:cNvPicPr>
            <a:picLocks noChangeAspect="1"/>
          </p:cNvPicPr>
          <p:nvPr/>
        </p:nvPicPr>
        <p:blipFill>
          <a:blip r:embed="rId3"/>
          <a:stretch>
            <a:fillRect/>
          </a:stretch>
        </p:blipFill>
        <p:spPr>
          <a:xfrm>
            <a:off x="311700" y="1277216"/>
            <a:ext cx="4336103" cy="3234170"/>
          </a:xfrm>
          <a:prstGeom prst="rect">
            <a:avLst/>
          </a:prstGeom>
        </p:spPr>
      </p:pic>
    </p:spTree>
    <p:extLst>
      <p:ext uri="{BB962C8B-B14F-4D97-AF65-F5344CB8AC3E}">
        <p14:creationId xmlns:p14="http://schemas.microsoft.com/office/powerpoint/2010/main" val="254433695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AT Commands</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endParaRPr lang="en-IN" dirty="0"/>
          </a:p>
          <a:p>
            <a:pPr marL="139700" indent="0">
              <a:buNone/>
            </a:pPr>
            <a:r>
              <a:rPr lang="en-IN" dirty="0"/>
              <a:t>void Init_ESP8266(void)</a:t>
            </a:r>
          </a:p>
          <a:p>
            <a:pPr marL="139700" indent="0">
              <a:buNone/>
            </a:pPr>
            <a:r>
              <a:rPr lang="en-IN" dirty="0"/>
              <a:t>{</a:t>
            </a:r>
          </a:p>
          <a:p>
            <a:pPr marL="139700" indent="0">
              <a:buNone/>
            </a:pPr>
            <a:r>
              <a:rPr lang="en-IN" dirty="0"/>
              <a:t>	</a:t>
            </a:r>
            <a:r>
              <a:rPr lang="en-IN" dirty="0" err="1"/>
              <a:t>Delay_ms</a:t>
            </a:r>
            <a:r>
              <a:rPr lang="en-IN" dirty="0"/>
              <a:t>(5000);</a:t>
            </a:r>
          </a:p>
          <a:p>
            <a:pPr marL="139700" indent="0">
              <a:buNone/>
            </a:pPr>
            <a:r>
              <a:rPr lang="en-IN" dirty="0"/>
              <a:t>	</a:t>
            </a:r>
            <a:r>
              <a:rPr lang="en-IN" dirty="0" err="1"/>
              <a:t>Basic_Commands</a:t>
            </a:r>
            <a:r>
              <a:rPr lang="en-IN" dirty="0"/>
              <a:t>();</a:t>
            </a:r>
          </a:p>
          <a:p>
            <a:pPr marL="139700" indent="0">
              <a:buNone/>
            </a:pPr>
            <a:r>
              <a:rPr lang="en-IN" dirty="0"/>
              <a:t>	</a:t>
            </a:r>
            <a:r>
              <a:rPr lang="en-IN" dirty="0" err="1"/>
              <a:t>Wifi_Conn_Commands</a:t>
            </a:r>
            <a:r>
              <a:rPr lang="en-IN" dirty="0"/>
              <a:t>(); </a:t>
            </a:r>
          </a:p>
          <a:p>
            <a:pPr marL="139700" indent="0">
              <a:buNone/>
            </a:pPr>
            <a:r>
              <a:rPr lang="en-IN" dirty="0"/>
              <a:t>}</a:t>
            </a:r>
          </a:p>
          <a:p>
            <a:pPr marL="139700" indent="0">
              <a:buNone/>
            </a:pPr>
            <a:r>
              <a:rPr lang="en-IN" dirty="0"/>
              <a:t>void </a:t>
            </a:r>
            <a:r>
              <a:rPr lang="en-IN" dirty="0" err="1"/>
              <a:t>Wifi_acc</a:t>
            </a:r>
            <a:r>
              <a:rPr lang="en-IN" dirty="0"/>
              <a:t>(void)</a:t>
            </a:r>
          </a:p>
          <a:p>
            <a:pPr marL="139700" indent="0">
              <a:buNone/>
            </a:pPr>
            <a:r>
              <a:rPr lang="en-IN" dirty="0"/>
              <a:t>{</a:t>
            </a:r>
          </a:p>
          <a:p>
            <a:pPr marL="139700" indent="0">
              <a:buNone/>
            </a:pPr>
            <a:r>
              <a:rPr lang="en-IN" dirty="0"/>
              <a:t>  UART0_Print(command_ESP_3);</a:t>
            </a:r>
          </a:p>
          <a:p>
            <a:pPr marL="139700" indent="0">
              <a:buNone/>
            </a:pPr>
            <a:r>
              <a:rPr lang="en-IN" dirty="0"/>
              <a:t>  </a:t>
            </a:r>
            <a:r>
              <a:rPr lang="en-IN" dirty="0" err="1"/>
              <a:t>Delay_ms</a:t>
            </a:r>
            <a:r>
              <a:rPr lang="en-IN" dirty="0"/>
              <a:t>(8000);</a:t>
            </a:r>
          </a:p>
          <a:p>
            <a:pPr marL="139700" indent="0">
              <a:buNone/>
            </a:pPr>
            <a:r>
              <a:rPr lang="en-IN" dirty="0"/>
              <a:t>}</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7516450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AT Commands</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r>
              <a:rPr lang="en-IN" dirty="0"/>
              <a:t>void </a:t>
            </a:r>
            <a:r>
              <a:rPr lang="en-IN" dirty="0" err="1"/>
              <a:t>Data_Commands</a:t>
            </a:r>
            <a:r>
              <a:rPr lang="en-IN" dirty="0"/>
              <a:t>(void)</a:t>
            </a:r>
          </a:p>
          <a:p>
            <a:pPr marL="139700" indent="0">
              <a:buNone/>
            </a:pPr>
            <a:r>
              <a:rPr lang="en-IN" dirty="0"/>
              <a:t>{</a:t>
            </a:r>
          </a:p>
          <a:p>
            <a:pPr marL="139700" indent="0">
              <a:buNone/>
            </a:pPr>
            <a:r>
              <a:rPr lang="en-IN" dirty="0"/>
              <a:t>	UART0_Print(command_ESP_5);</a:t>
            </a:r>
          </a:p>
          <a:p>
            <a:pPr marL="139700" indent="0">
              <a:buNone/>
            </a:pPr>
            <a:r>
              <a:rPr lang="en-IN" dirty="0"/>
              <a:t>	</a:t>
            </a:r>
            <a:r>
              <a:rPr lang="en-IN" dirty="0" err="1"/>
              <a:t>Delay_ms</a:t>
            </a:r>
            <a:r>
              <a:rPr lang="en-IN" dirty="0"/>
              <a:t>(5000);</a:t>
            </a:r>
          </a:p>
          <a:p>
            <a:pPr marL="139700" indent="0">
              <a:buNone/>
            </a:pPr>
            <a:r>
              <a:rPr lang="en-IN" dirty="0"/>
              <a:t>	UART0_Print(command_ESP_6);</a:t>
            </a:r>
          </a:p>
          <a:p>
            <a:pPr marL="139700" indent="0">
              <a:buNone/>
            </a:pPr>
            <a:r>
              <a:rPr lang="en-IN" dirty="0"/>
              <a:t>  </a:t>
            </a:r>
            <a:r>
              <a:rPr lang="en-IN" dirty="0" smtClean="0"/>
              <a:t>                </a:t>
            </a:r>
            <a:r>
              <a:rPr lang="en-IN" dirty="0" err="1" smtClean="0"/>
              <a:t>Delay_ms</a:t>
            </a:r>
            <a:r>
              <a:rPr lang="en-IN" dirty="0" smtClean="0"/>
              <a:t>(5000</a:t>
            </a:r>
            <a:r>
              <a:rPr lang="en-IN" dirty="0"/>
              <a:t>);</a:t>
            </a:r>
          </a:p>
          <a:p>
            <a:pPr marL="139700" indent="0">
              <a:buNone/>
            </a:pPr>
            <a:r>
              <a:rPr lang="en-IN" dirty="0"/>
              <a:t>	UART0_Print(command_ESP_7);</a:t>
            </a:r>
          </a:p>
          <a:p>
            <a:pPr marL="139700" indent="0">
              <a:buNone/>
            </a:pPr>
            <a:r>
              <a:rPr lang="en-IN" dirty="0"/>
              <a:t>	UART0_Print(data_string_1);</a:t>
            </a:r>
          </a:p>
          <a:p>
            <a:pPr marL="139700" indent="0">
              <a:buNone/>
            </a:pPr>
            <a:r>
              <a:rPr lang="en-IN" dirty="0"/>
              <a:t>	UART0_Print(command_ESP_8);</a:t>
            </a:r>
          </a:p>
          <a:p>
            <a:pPr marL="139700" indent="0">
              <a:buNone/>
            </a:pPr>
            <a:r>
              <a:rPr lang="en-IN" dirty="0"/>
              <a:t>	UART0_Print(data_string_2);</a:t>
            </a:r>
          </a:p>
          <a:p>
            <a:pPr marL="139700" indent="0">
              <a:buNone/>
            </a:pPr>
            <a:r>
              <a:rPr lang="en-IN" dirty="0"/>
              <a:t>	UART0_Print(command_ESP_9);</a:t>
            </a:r>
          </a:p>
          <a:p>
            <a:pPr marL="139700" indent="0">
              <a:buNone/>
            </a:pPr>
            <a:r>
              <a:rPr lang="en-IN" dirty="0"/>
              <a:t>	</a:t>
            </a:r>
            <a:r>
              <a:rPr lang="en-IN" dirty="0" err="1"/>
              <a:t>Delay_ms</a:t>
            </a:r>
            <a:r>
              <a:rPr lang="en-IN" dirty="0"/>
              <a:t>(1000);</a:t>
            </a:r>
          </a:p>
          <a:p>
            <a:pPr marL="139700" indent="0">
              <a:buNone/>
            </a:pPr>
            <a:r>
              <a:rPr lang="en-IN" dirty="0"/>
              <a:t>	UART0_Print(command_ESP_10);</a:t>
            </a:r>
          </a:p>
          <a:p>
            <a:pPr marL="139700" indent="0">
              <a:buNone/>
            </a:pPr>
            <a:r>
              <a:rPr lang="en-IN" dirty="0"/>
              <a:t>	</a:t>
            </a:r>
            <a:r>
              <a:rPr lang="en-IN" dirty="0" err="1"/>
              <a:t>Delay_ms</a:t>
            </a:r>
            <a:r>
              <a:rPr lang="en-IN" dirty="0"/>
              <a:t>(5000);</a:t>
            </a:r>
          </a:p>
          <a:p>
            <a:pPr marL="139700" indent="0">
              <a:buNone/>
            </a:pPr>
            <a:r>
              <a:rPr lang="en-IN" dirty="0"/>
              <a:t>}</a:t>
            </a:r>
          </a:p>
          <a:p>
            <a:pPr marL="139700" indent="0">
              <a:buNone/>
            </a:pPr>
            <a:endParaRPr lang="en-IN"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25448293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05588"/>
            <a:ext cx="8520600" cy="572700"/>
          </a:xfrm>
        </p:spPr>
        <p:txBody>
          <a:bodyPr/>
          <a:lstStyle/>
          <a:p>
            <a:r>
              <a:rPr lang="en-US" dirty="0" smtClean="0">
                <a:solidFill>
                  <a:srgbClr val="FF0000"/>
                </a:solidFill>
              </a:rPr>
              <a:t>Main program</a:t>
            </a:r>
            <a:endParaRPr lang="en-IN" dirty="0">
              <a:solidFill>
                <a:srgbClr val="FF0000"/>
              </a:solidFill>
            </a:endParaRPr>
          </a:p>
        </p:txBody>
      </p:sp>
      <p:sp>
        <p:nvSpPr>
          <p:cNvPr id="3" name="Content Placeholder 2"/>
          <p:cNvSpPr>
            <a:spLocks noGrp="1"/>
          </p:cNvSpPr>
          <p:nvPr>
            <p:ph idx="1"/>
          </p:nvPr>
        </p:nvSpPr>
        <p:spPr/>
        <p:txBody>
          <a:bodyPr/>
          <a:lstStyle/>
          <a:p>
            <a:pPr marL="139700" indent="0">
              <a:buNone/>
            </a:pPr>
            <a:r>
              <a:rPr lang="en-IN" sz="1000" dirty="0" err="1"/>
              <a:t>int</a:t>
            </a:r>
            <a:r>
              <a:rPr lang="en-IN" sz="1000" dirty="0"/>
              <a:t> main(void)</a:t>
            </a:r>
          </a:p>
          <a:p>
            <a:pPr marL="139700" indent="0">
              <a:buNone/>
            </a:pPr>
            <a:r>
              <a:rPr lang="en-IN" sz="1000" dirty="0"/>
              <a:t>{</a:t>
            </a:r>
          </a:p>
          <a:p>
            <a:pPr marL="139700" indent="0">
              <a:buNone/>
            </a:pPr>
            <a:r>
              <a:rPr lang="en-IN" sz="1000" dirty="0"/>
              <a:t>//	Init_Timer_0();          </a:t>
            </a:r>
          </a:p>
          <a:p>
            <a:pPr marL="139700" indent="0">
              <a:buNone/>
            </a:pPr>
            <a:r>
              <a:rPr lang="en-IN" sz="1000" dirty="0"/>
              <a:t>//	Init_Timer_1();</a:t>
            </a:r>
          </a:p>
          <a:p>
            <a:pPr marL="139700" indent="0">
              <a:buNone/>
            </a:pPr>
            <a:r>
              <a:rPr lang="en-IN" sz="1000" dirty="0"/>
              <a:t>	Init_Uart0();</a:t>
            </a:r>
          </a:p>
          <a:p>
            <a:pPr marL="139700" indent="0">
              <a:buNone/>
            </a:pPr>
            <a:r>
              <a:rPr lang="en-IN" sz="1000" dirty="0"/>
              <a:t>	Config_DHT11();</a:t>
            </a:r>
          </a:p>
          <a:p>
            <a:pPr marL="139700" indent="0">
              <a:buNone/>
            </a:pPr>
            <a:r>
              <a:rPr lang="en-IN" sz="1000" dirty="0"/>
              <a:t>	Init_ESP8266();</a:t>
            </a:r>
          </a:p>
          <a:p>
            <a:pPr marL="139700" indent="0">
              <a:buNone/>
            </a:pPr>
            <a:r>
              <a:rPr lang="en-IN" sz="1000" dirty="0"/>
              <a:t>	</a:t>
            </a:r>
            <a:r>
              <a:rPr lang="en-IN" sz="1000" dirty="0" err="1"/>
              <a:t>Wifi_acc</a:t>
            </a:r>
            <a:r>
              <a:rPr lang="en-IN" sz="1000" dirty="0"/>
              <a:t>();</a:t>
            </a:r>
          </a:p>
          <a:p>
            <a:pPr marL="139700" indent="0">
              <a:buNone/>
            </a:pPr>
            <a:r>
              <a:rPr lang="en-IN" sz="1000" dirty="0"/>
              <a:t>  </a:t>
            </a:r>
            <a:r>
              <a:rPr lang="en-IN" sz="1000" dirty="0" smtClean="0"/>
              <a:t>                   </a:t>
            </a:r>
            <a:r>
              <a:rPr lang="en-IN" sz="1000" dirty="0" err="1" smtClean="0"/>
              <a:t>Thing_Speak_Command_Start</a:t>
            </a:r>
            <a:r>
              <a:rPr lang="en-IN" sz="1000" dirty="0"/>
              <a:t>();	</a:t>
            </a:r>
          </a:p>
          <a:p>
            <a:pPr marL="139700" indent="0">
              <a:buNone/>
            </a:pPr>
            <a:r>
              <a:rPr lang="en-IN" sz="1000" dirty="0"/>
              <a:t>	</a:t>
            </a:r>
            <a:r>
              <a:rPr lang="en-IN" sz="1000" dirty="0" err="1"/>
              <a:t>Delay_ms</a:t>
            </a:r>
            <a:r>
              <a:rPr lang="en-IN" sz="1000" dirty="0"/>
              <a:t>(500);</a:t>
            </a:r>
          </a:p>
          <a:p>
            <a:pPr marL="139700" indent="0">
              <a:buNone/>
            </a:pPr>
            <a:r>
              <a:rPr lang="en-IN" sz="1000" dirty="0"/>
              <a:t>	while(1)</a:t>
            </a:r>
          </a:p>
          <a:p>
            <a:pPr marL="139700" indent="0">
              <a:buNone/>
            </a:pPr>
            <a:r>
              <a:rPr lang="en-IN" sz="1000" dirty="0"/>
              <a:t>	{</a:t>
            </a:r>
          </a:p>
          <a:p>
            <a:pPr marL="139700" indent="0">
              <a:buNone/>
            </a:pPr>
            <a:r>
              <a:rPr lang="en-IN" sz="1000" dirty="0"/>
              <a:t>		Init_DHT11();</a:t>
            </a:r>
          </a:p>
          <a:p>
            <a:pPr marL="139700" indent="0">
              <a:buNone/>
            </a:pPr>
            <a:r>
              <a:rPr lang="en-IN" sz="1000" dirty="0"/>
              <a:t>		dht11_data[0] = dht11_data[0]/1.60;</a:t>
            </a:r>
          </a:p>
          <a:p>
            <a:pPr marL="139700" indent="0">
              <a:buNone/>
            </a:pPr>
            <a:r>
              <a:rPr lang="en-IN" sz="1000" dirty="0"/>
              <a:t>		</a:t>
            </a:r>
            <a:r>
              <a:rPr lang="en-IN" sz="1000" dirty="0" err="1"/>
              <a:t>integer_to_ascii</a:t>
            </a:r>
            <a:r>
              <a:rPr lang="en-IN" sz="1000" dirty="0"/>
              <a:t>(dht11_data[0],data_string_1);  </a:t>
            </a:r>
          </a:p>
          <a:p>
            <a:pPr marL="139700" indent="0">
              <a:buNone/>
            </a:pPr>
            <a:r>
              <a:rPr lang="en-IN" sz="1000" dirty="0"/>
              <a:t>		dht11_data[2] = dht11_data[2]/2.05;</a:t>
            </a:r>
          </a:p>
          <a:p>
            <a:pPr marL="139700" indent="0">
              <a:buNone/>
            </a:pPr>
            <a:r>
              <a:rPr lang="en-IN" sz="1000" dirty="0"/>
              <a:t>		</a:t>
            </a:r>
            <a:r>
              <a:rPr lang="en-IN" sz="1000" dirty="0" err="1"/>
              <a:t>integer_to_ascii</a:t>
            </a:r>
            <a:r>
              <a:rPr lang="en-IN" sz="1000" dirty="0"/>
              <a:t>(dht11_data[2],data_string_2);</a:t>
            </a:r>
          </a:p>
          <a:p>
            <a:pPr marL="139700" indent="0">
              <a:buNone/>
            </a:pPr>
            <a:r>
              <a:rPr lang="en-IN" sz="1000" dirty="0"/>
              <a:t>		</a:t>
            </a:r>
            <a:r>
              <a:rPr lang="en-IN" sz="1000" dirty="0" err="1"/>
              <a:t>Data_Commands</a:t>
            </a:r>
            <a:r>
              <a:rPr lang="en-IN" sz="1000" dirty="0"/>
              <a:t>();</a:t>
            </a:r>
          </a:p>
          <a:p>
            <a:pPr marL="139700" indent="0">
              <a:buNone/>
            </a:pPr>
            <a:r>
              <a:rPr lang="en-IN" sz="1000" dirty="0"/>
              <a:t>		UART0_Print(display); 		</a:t>
            </a:r>
          </a:p>
          <a:p>
            <a:pPr marL="139700" indent="0">
              <a:buNone/>
            </a:pPr>
            <a:r>
              <a:rPr lang="en-IN" sz="1000" dirty="0"/>
              <a:t>		UART0_Print(data_string_1);  </a:t>
            </a:r>
          </a:p>
          <a:p>
            <a:pPr marL="139700" indent="0">
              <a:buNone/>
            </a:pPr>
            <a:r>
              <a:rPr lang="en-IN" sz="1000" dirty="0"/>
              <a:t>		UART0_Txt('\t');</a:t>
            </a:r>
          </a:p>
          <a:p>
            <a:pPr marL="139700" indent="0">
              <a:buNone/>
            </a:pPr>
            <a:r>
              <a:rPr lang="en-IN" sz="1000" dirty="0"/>
              <a:t>		UART0_Txt('\t');		</a:t>
            </a:r>
          </a:p>
          <a:p>
            <a:pPr marL="139700" indent="0">
              <a:buNone/>
            </a:pPr>
            <a:r>
              <a:rPr lang="en-IN" sz="1000" dirty="0"/>
              <a:t>		UART0_Print(data_string_2);</a:t>
            </a:r>
          </a:p>
          <a:p>
            <a:pPr marL="139700" indent="0">
              <a:buNone/>
            </a:pPr>
            <a:r>
              <a:rPr lang="en-IN" sz="1000" dirty="0"/>
              <a:t>		UART0_Txt('\r');</a:t>
            </a:r>
          </a:p>
          <a:p>
            <a:pPr marL="139700" indent="0">
              <a:buNone/>
            </a:pPr>
            <a:r>
              <a:rPr lang="en-IN" sz="1000" dirty="0"/>
              <a:t>		UART0_Txt('\n');</a:t>
            </a:r>
          </a:p>
          <a:p>
            <a:pPr marL="139700" indent="0">
              <a:buNone/>
            </a:pPr>
            <a:r>
              <a:rPr lang="en-IN" sz="1000" dirty="0"/>
              <a:t>		</a:t>
            </a:r>
            <a:r>
              <a:rPr lang="en-IN" sz="1000" dirty="0" err="1"/>
              <a:t>Delay_ms</a:t>
            </a:r>
            <a:r>
              <a:rPr lang="en-IN" sz="1000" dirty="0"/>
              <a:t>(10000);</a:t>
            </a:r>
          </a:p>
          <a:p>
            <a:pPr marL="139700" indent="0">
              <a:buNone/>
            </a:pPr>
            <a:r>
              <a:rPr lang="en-IN" sz="1000" dirty="0"/>
              <a:t>	}</a:t>
            </a:r>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006661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0849" y="2013573"/>
            <a:ext cx="7704000" cy="572700"/>
          </a:xfrm>
        </p:spPr>
        <p:txBody>
          <a:bodyPr/>
          <a:lstStyle/>
          <a:p>
            <a:r>
              <a:rPr lang="en-US" sz="7200" dirty="0" smtClean="0">
                <a:solidFill>
                  <a:schemeClr val="tx2"/>
                </a:solidFill>
              </a:rPr>
              <a:t>Thank You</a:t>
            </a:r>
            <a:endParaRPr lang="en-IN" sz="7200" dirty="0">
              <a:solidFill>
                <a:schemeClr val="tx2"/>
              </a:solidFill>
            </a:endParaRPr>
          </a:p>
        </p:txBody>
      </p:sp>
    </p:spTree>
    <p:extLst>
      <p:ext uri="{BB962C8B-B14F-4D97-AF65-F5344CB8AC3E}">
        <p14:creationId xmlns:p14="http://schemas.microsoft.com/office/powerpoint/2010/main" val="7372125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  Details</a:t>
            </a:r>
            <a:endParaRPr lang="en-IN" dirty="0"/>
          </a:p>
        </p:txBody>
      </p:sp>
      <p:sp>
        <p:nvSpPr>
          <p:cNvPr id="3" name="Content Placeholder 2"/>
          <p:cNvSpPr>
            <a:spLocks noGrp="1"/>
          </p:cNvSpPr>
          <p:nvPr>
            <p:ph idx="1"/>
          </p:nvPr>
        </p:nvSpPr>
        <p:spPr/>
        <p:txBody>
          <a:bodyPr/>
          <a:lstStyle/>
          <a:p>
            <a:r>
              <a:rPr lang="en-US" sz="3200" dirty="0" smtClean="0"/>
              <a:t>ARM 7 LPC2148 Board </a:t>
            </a:r>
          </a:p>
          <a:p>
            <a:r>
              <a:rPr lang="en-US" sz="3200" dirty="0" smtClean="0"/>
              <a:t>ESP8266 WIFI MODULE</a:t>
            </a:r>
          </a:p>
          <a:p>
            <a:r>
              <a:rPr lang="en-US" sz="3200" dirty="0" smtClean="0"/>
              <a:t>DHT11</a:t>
            </a:r>
            <a:endParaRPr lang="en-IN" sz="3200"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756734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Details</a:t>
            </a:r>
            <a:endParaRPr lang="en-IN" dirty="0"/>
          </a:p>
        </p:txBody>
      </p:sp>
      <p:sp>
        <p:nvSpPr>
          <p:cNvPr id="3" name="Content Placeholder 2"/>
          <p:cNvSpPr>
            <a:spLocks noGrp="1"/>
          </p:cNvSpPr>
          <p:nvPr>
            <p:ph idx="1"/>
          </p:nvPr>
        </p:nvSpPr>
        <p:spPr/>
        <p:txBody>
          <a:bodyPr/>
          <a:lstStyle/>
          <a:p>
            <a:r>
              <a:rPr lang="en-US" sz="3200" dirty="0" err="1" smtClean="0"/>
              <a:t>Keil</a:t>
            </a:r>
            <a:endParaRPr lang="en-US" sz="3200" dirty="0" smtClean="0"/>
          </a:p>
          <a:p>
            <a:r>
              <a:rPr lang="en-US" sz="3200" dirty="0" err="1" smtClean="0"/>
              <a:t>Hyperterminal</a:t>
            </a:r>
            <a:endParaRPr lang="en-US" sz="3200" dirty="0" smtClean="0"/>
          </a:p>
          <a:p>
            <a:r>
              <a:rPr lang="en-US" sz="3200" dirty="0" smtClean="0"/>
              <a:t>Flash Magic (Programming)</a:t>
            </a:r>
          </a:p>
          <a:p>
            <a:r>
              <a:rPr lang="en-US" sz="3200" dirty="0" err="1" smtClean="0"/>
              <a:t>Thingspeak</a:t>
            </a:r>
            <a:r>
              <a:rPr lang="en-US" sz="3200" dirty="0"/>
              <a:t> Account (https://thingspeak.com</a:t>
            </a:r>
            <a:r>
              <a:rPr lang="en-US" sz="3200" dirty="0" smtClean="0"/>
              <a:t>/)</a:t>
            </a:r>
            <a:endParaRPr lang="en-US" sz="3200" dirty="0"/>
          </a:p>
          <a:p>
            <a:endParaRPr lang="en-IN" sz="3200" dirty="0"/>
          </a:p>
        </p:txBody>
      </p:sp>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3199303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773" y="0"/>
            <a:ext cx="8520600" cy="572700"/>
          </a:xfrm>
        </p:spPr>
        <p:txBody>
          <a:bodyPr/>
          <a:lstStyle/>
          <a:p>
            <a:r>
              <a:rPr lang="en-US" dirty="0" smtClean="0">
                <a:solidFill>
                  <a:srgbClr val="FF0000"/>
                </a:solidFill>
              </a:rPr>
              <a:t>MCU CONNECTION DETAILS</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457187" y="712003"/>
            <a:ext cx="4889236" cy="4348370"/>
          </a:xfrm>
          <a:prstGeom prst="rect">
            <a:avLst/>
          </a:prstGeom>
        </p:spPr>
      </p:pic>
      <p:cxnSp>
        <p:nvCxnSpPr>
          <p:cNvPr id="4" name="Straight Arrow Connector 3"/>
          <p:cNvCxnSpPr/>
          <p:nvPr/>
        </p:nvCxnSpPr>
        <p:spPr>
          <a:xfrm flipH="1" flipV="1">
            <a:off x="-34636" y="-103909"/>
            <a:ext cx="34636" cy="55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6089071" y="2080362"/>
            <a:ext cx="2258291" cy="5126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UART 0 (P0.0,P0.1)</a:t>
            </a:r>
            <a:endParaRPr lang="en-IN" dirty="0"/>
          </a:p>
        </p:txBody>
      </p:sp>
      <p:sp>
        <p:nvSpPr>
          <p:cNvPr id="7" name="Rectangle 6"/>
          <p:cNvSpPr/>
          <p:nvPr/>
        </p:nvSpPr>
        <p:spPr>
          <a:xfrm>
            <a:off x="6089071" y="2886188"/>
            <a:ext cx="2258291" cy="5126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DHT11 -P1.16</a:t>
            </a:r>
            <a:endParaRPr lang="en-IN" dirty="0"/>
          </a:p>
        </p:txBody>
      </p:sp>
    </p:spTree>
    <p:extLst>
      <p:ext uri="{BB962C8B-B14F-4D97-AF65-F5344CB8AC3E}">
        <p14:creationId xmlns:p14="http://schemas.microsoft.com/office/powerpoint/2010/main" val="19689649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ARM7 Development Board</a:t>
            </a:r>
            <a:endParaRPr lang="en-IN" dirty="0">
              <a:solidFill>
                <a:srgbClr val="FF0000"/>
              </a:solidFill>
            </a:endParaRPr>
          </a:p>
        </p:txBody>
      </p:sp>
      <p:pic>
        <p:nvPicPr>
          <p:cNvPr id="5" name="Content Placeholder 4"/>
          <p:cNvPicPr>
            <a:picLocks noGrp="1" noChangeAspect="1"/>
          </p:cNvPicPr>
          <p:nvPr>
            <p:ph idx="1"/>
          </p:nvPr>
        </p:nvPicPr>
        <p:blipFill>
          <a:blip r:embed="rId2"/>
          <a:stretch>
            <a:fillRect/>
          </a:stretch>
        </p:blipFill>
        <p:spPr>
          <a:xfrm>
            <a:off x="2095820" y="1212850"/>
            <a:ext cx="4412032" cy="3416300"/>
          </a:xfrm>
          <a:prstGeom prst="rect">
            <a:avLst/>
          </a:prstGeom>
        </p:spPr>
      </p:pic>
      <p:sp>
        <p:nvSpPr>
          <p:cNvPr id="4" name="Slide Number Placeholder 3"/>
          <p:cNvSpPr>
            <a:spLocks noGrp="1"/>
          </p:cNvSpPr>
          <p:nvPr>
            <p:ph type="sldNum" sz="quarter" idx="4"/>
          </p:nvPr>
        </p:nvSpPr>
        <p:spPr/>
        <p:txBody>
          <a:bodyPr/>
          <a:lstStyle/>
          <a:p>
            <a:pPr>
              <a:defRPr/>
            </a:pPr>
            <a:r>
              <a:rPr lang="en-US" smtClean="0"/>
              <a:t>www.pantechsolutions.net</a:t>
            </a:r>
          </a:p>
          <a:p>
            <a:pPr>
              <a:defRPr/>
            </a:pPr>
            <a:r>
              <a:rPr lang="en-US" smtClean="0"/>
              <a:t>For learning hub visit  learn.pantechsolutions.net </a:t>
            </a:r>
            <a:endParaRPr lang="en-US" dirty="0"/>
          </a:p>
        </p:txBody>
      </p:sp>
    </p:spTree>
    <p:extLst>
      <p:ext uri="{BB962C8B-B14F-4D97-AF65-F5344CB8AC3E}">
        <p14:creationId xmlns:p14="http://schemas.microsoft.com/office/powerpoint/2010/main" val="12397924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2187" y="0"/>
            <a:ext cx="8520600" cy="572700"/>
          </a:xfrm>
        </p:spPr>
        <p:txBody>
          <a:bodyPr/>
          <a:lstStyle/>
          <a:p>
            <a:r>
              <a:rPr lang="en-US" dirty="0" smtClean="0">
                <a:solidFill>
                  <a:schemeClr val="tx2"/>
                </a:solidFill>
              </a:rPr>
              <a:t>FT232 </a:t>
            </a:r>
            <a:endParaRPr lang="en-IN" dirty="0">
              <a:solidFill>
                <a:schemeClr val="tx2"/>
              </a:solidFill>
            </a:endParaRPr>
          </a:p>
        </p:txBody>
      </p:sp>
      <p:pic>
        <p:nvPicPr>
          <p:cNvPr id="4" name="Content Placeholder 3"/>
          <p:cNvPicPr>
            <a:picLocks noGrp="1" noChangeAspect="1"/>
          </p:cNvPicPr>
          <p:nvPr>
            <p:ph idx="1"/>
          </p:nvPr>
        </p:nvPicPr>
        <p:blipFill>
          <a:blip r:embed="rId2"/>
          <a:stretch>
            <a:fillRect/>
          </a:stretch>
        </p:blipFill>
        <p:spPr>
          <a:xfrm>
            <a:off x="801708" y="1152525"/>
            <a:ext cx="7540583" cy="3416300"/>
          </a:xfrm>
          <a:prstGeom prst="rect">
            <a:avLst/>
          </a:prstGeom>
        </p:spPr>
      </p:pic>
    </p:spTree>
    <p:extLst>
      <p:ext uri="{BB962C8B-B14F-4D97-AF65-F5344CB8AC3E}">
        <p14:creationId xmlns:p14="http://schemas.microsoft.com/office/powerpoint/2010/main" val="2746382892"/>
      </p:ext>
    </p:extLst>
  </p:cSld>
  <p:clrMapOvr>
    <a:masterClrMapping/>
  </p:clrMapOvr>
  <p:timing>
    <p:tnLst>
      <p:par>
        <p:cTn id="1" dur="indefinite" restart="never" nodeType="tmRoot"/>
      </p:par>
    </p:tnLst>
  </p:timing>
</p:sld>
</file>

<file path=ppt/theme/theme1.xml><?xml version="1.0" encoding="utf-8"?>
<a:theme xmlns:a="http://schemas.openxmlformats.org/drawingml/2006/main" name="Mathematics Subject for Middle School - 6th Grade: Algebra by Slidesgo">
  <a:themeElements>
    <a:clrScheme name="Simple Light">
      <a:dk1>
        <a:srgbClr val="191919"/>
      </a:dk1>
      <a:lt1>
        <a:srgbClr val="07246E"/>
      </a:lt1>
      <a:dk2>
        <a:srgbClr val="0F327F"/>
      </a:dk2>
      <a:lt2>
        <a:srgbClr val="FF3141"/>
      </a:lt2>
      <a:accent1>
        <a:srgbClr val="FFB400"/>
      </a:accent1>
      <a:accent2>
        <a:srgbClr val="00B6FF"/>
      </a:accent2>
      <a:accent3>
        <a:srgbClr val="EDEDED"/>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5256</TotalTime>
  <Words>897</Words>
  <Application>Microsoft Office PowerPoint</Application>
  <PresentationFormat>On-screen Show (16:9)</PresentationFormat>
  <Paragraphs>351</Paragraphs>
  <Slides>43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Karla Regular</vt:lpstr>
      <vt:lpstr>Fire sans extra</vt:lpstr>
      <vt:lpstr>Wingdings</vt:lpstr>
      <vt:lpstr>Roboto</vt:lpstr>
      <vt:lpstr>Nunito</vt:lpstr>
      <vt:lpstr>Montserrat</vt:lpstr>
      <vt:lpstr>Arial</vt:lpstr>
      <vt:lpstr>Mathematics Subject for Middle School - 6th Grade: Algebra by Slidesgo</vt:lpstr>
      <vt:lpstr>IoT based weather monitoring system using ARM7 &amp;ESP8266</vt:lpstr>
      <vt:lpstr>PowerPoint Presentation</vt:lpstr>
      <vt:lpstr>Mindset Lesson for the Day</vt:lpstr>
      <vt:lpstr>IoT Weather Monitoring  using ARM 7</vt:lpstr>
      <vt:lpstr>Hardware  Details</vt:lpstr>
      <vt:lpstr>Software Details</vt:lpstr>
      <vt:lpstr>MCU CONNECTION DETAILS</vt:lpstr>
      <vt:lpstr>ARM7 Development Board</vt:lpstr>
      <vt:lpstr>FT232 </vt:lpstr>
      <vt:lpstr>Create an Account</vt:lpstr>
      <vt:lpstr>Home Page </vt:lpstr>
      <vt:lpstr>PowerPoint Presentation</vt:lpstr>
      <vt:lpstr>Create fields</vt:lpstr>
      <vt:lpstr>Channel Created</vt:lpstr>
      <vt:lpstr>Create a template</vt:lpstr>
      <vt:lpstr>Read and Write API Keys</vt:lpstr>
      <vt:lpstr>API Key Settings</vt:lpstr>
      <vt:lpstr>Pinout of esp8266</vt:lpstr>
      <vt:lpstr>AT commands for Wifi to Iot</vt:lpstr>
      <vt:lpstr>What is DHT11</vt:lpstr>
      <vt:lpstr>Communication with Microcontroller  </vt:lpstr>
      <vt:lpstr>Start pulse (Request)  </vt:lpstr>
      <vt:lpstr>Response  </vt:lpstr>
      <vt:lpstr>Data</vt:lpstr>
      <vt:lpstr>PowerPoint Presentation</vt:lpstr>
      <vt:lpstr>End of Frame</vt:lpstr>
      <vt:lpstr>Header file Declaration</vt:lpstr>
      <vt:lpstr>WI-FI AT Commands</vt:lpstr>
      <vt:lpstr>DHT11</vt:lpstr>
      <vt:lpstr>Function Declarations</vt:lpstr>
      <vt:lpstr>Integer to Ascii Conversion</vt:lpstr>
      <vt:lpstr>Delay code</vt:lpstr>
      <vt:lpstr>UART Initialization</vt:lpstr>
      <vt:lpstr>Uart0 Transmit and Receive</vt:lpstr>
      <vt:lpstr>Transmit a String</vt:lpstr>
      <vt:lpstr>Config DHT</vt:lpstr>
      <vt:lpstr>Initialize DHT</vt:lpstr>
      <vt:lpstr>Receive Bytes</vt:lpstr>
      <vt:lpstr>AT commands</vt:lpstr>
      <vt:lpstr>AT Commands</vt:lpstr>
      <vt:lpstr>AT Commands</vt:lpstr>
      <vt:lpstr>Main program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SYSTEM DESIGN &amp; IoT</dc:title>
  <dc:creator>jeeva rajan</dc:creator>
  <cp:lastModifiedBy>PANTECH</cp:lastModifiedBy>
  <cp:revision>441</cp:revision>
  <dcterms:modified xsi:type="dcterms:W3CDTF">2021-07-13T04:16:31Z</dcterms:modified>
</cp:coreProperties>
</file>